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theme/theme4.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 id="2147483678" r:id="rId3"/>
  </p:sldMasterIdLst>
  <p:notesMasterIdLst>
    <p:notesMasterId r:id="rId57"/>
  </p:notesMasterIdLst>
  <p:sldIdLst>
    <p:sldId id="256" r:id="rId4"/>
    <p:sldId id="258" r:id="rId5"/>
    <p:sldId id="305" r:id="rId6"/>
    <p:sldId id="304" r:id="rId7"/>
    <p:sldId id="306" r:id="rId8"/>
    <p:sldId id="307" r:id="rId9"/>
    <p:sldId id="308" r:id="rId10"/>
    <p:sldId id="309" r:id="rId11"/>
    <p:sldId id="303" r:id="rId12"/>
    <p:sldId id="257"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Lst>
  <p:sldSz cx="9144000" cy="5143500" type="screen16x9"/>
  <p:notesSz cx="6858000" cy="9144000"/>
  <p:embeddedFontLst>
    <p:embeddedFont>
      <p:font typeface="Amatic SC" panose="00000500000000000000" pitchFamily="2" charset="-79"/>
      <p:regular r:id="rId58"/>
      <p:bold r:id="rId59"/>
    </p:embeddedFont>
    <p:embeddedFont>
      <p:font typeface="Georgia" panose="02040502050405020303" pitchFamily="18" charset="0"/>
      <p:regular r:id="rId60"/>
      <p:bold r:id="rId61"/>
      <p:italic r:id="rId62"/>
      <p:boldItalic r:id="rId63"/>
    </p:embeddedFont>
    <p:embeddedFont>
      <p:font typeface="Jost" panose="020B0604020202020204" charset="0"/>
      <p:regular r:id="rId64"/>
      <p:bold r:id="rId65"/>
      <p:italic r:id="rId66"/>
      <p:boldItalic r:id="rId67"/>
    </p:embeddedFont>
    <p:embeddedFont>
      <p:font typeface="Jost Medium" panose="020B0604020202020204" charset="0"/>
      <p:regular r:id="rId68"/>
      <p:bold r:id="rId69"/>
      <p:italic r:id="rId70"/>
      <p:boldItalic r:id="rId71"/>
    </p:embeddedFont>
    <p:embeddedFont>
      <p:font typeface="Krona One" panose="020B0604020202020204" charset="0"/>
      <p:regular r:id="rId72"/>
    </p:embeddedFont>
    <p:embeddedFont>
      <p:font typeface="Lato" panose="020F0502020204030203" pitchFamily="34" charset="0"/>
      <p:regular r:id="rId73"/>
      <p:bold r:id="rId74"/>
      <p:italic r:id="rId75"/>
      <p:boldItalic r:id="rId76"/>
    </p:embeddedFont>
    <p:embeddedFont>
      <p:font typeface="Proxima Nova" panose="020B0604020202020204" charset="0"/>
      <p:regular r:id="rId77"/>
      <p:bold r:id="rId78"/>
      <p:italic r:id="rId79"/>
      <p:boldItalic r:id="rId80"/>
    </p:embeddedFont>
    <p:embeddedFont>
      <p:font typeface="Proxima Nova Semibold" panose="020B0604020202020204" charset="0"/>
      <p:regular r:id="rId81"/>
      <p:bold r:id="rId82"/>
      <p:boldItalic r:id="rId83"/>
    </p:embeddedFont>
    <p:embeddedFont>
      <p:font typeface="Roboto Medium" panose="02000000000000000000" pitchFamily="2" charset="0"/>
      <p:regular r:id="rId84"/>
      <p:bold r:id="rId85"/>
      <p:italic r:id="rId86"/>
      <p:boldItalic r:id="rId87"/>
    </p:embeddedFont>
  </p:embeddedFontLst>
  <p:custDataLst>
    <p:tags r:id="rId8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AB99BC-E248-46DD-B116-AF8939C66754}" v="14" dt="2024-04-21T18:12:05.703"/>
  </p1510:revLst>
</p1510:revInfo>
</file>

<file path=ppt/tableStyles.xml><?xml version="1.0" encoding="utf-8"?>
<a:tblStyleLst xmlns:a="http://schemas.openxmlformats.org/drawingml/2006/main" def="{36388064-F937-4609-BF7D-212556715704}">
  <a:tblStyle styleId="{36388064-F937-4609-BF7D-21255671570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62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6.fntdata"/><Relationship Id="rId68" Type="http://schemas.openxmlformats.org/officeDocument/2006/relationships/font" Target="fonts/font11.fntdata"/><Relationship Id="rId84" Type="http://schemas.openxmlformats.org/officeDocument/2006/relationships/font" Target="fonts/font27.fntdata"/><Relationship Id="rId89" Type="http://schemas.openxmlformats.org/officeDocument/2006/relationships/presProps" Target="pres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font" Target="fonts/font1.fntdata"/><Relationship Id="rId74" Type="http://schemas.openxmlformats.org/officeDocument/2006/relationships/font" Target="fonts/font17.fntdata"/><Relationship Id="rId79" Type="http://schemas.openxmlformats.org/officeDocument/2006/relationships/font" Target="fonts/font22.fntdata"/><Relationship Id="rId5" Type="http://schemas.openxmlformats.org/officeDocument/2006/relationships/slide" Target="slides/slide2.xml"/><Relationship Id="rId90" Type="http://schemas.openxmlformats.org/officeDocument/2006/relationships/viewProps" Target="view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font" Target="fonts/font7.fntdata"/><Relationship Id="rId69" Type="http://schemas.openxmlformats.org/officeDocument/2006/relationships/font" Target="fonts/font12.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5.fntdata"/><Relationship Id="rId80" Type="http://schemas.openxmlformats.org/officeDocument/2006/relationships/font" Target="fonts/font23.fntdata"/><Relationship Id="rId85" Type="http://schemas.openxmlformats.org/officeDocument/2006/relationships/font" Target="fonts/font28.fntdata"/><Relationship Id="rId93"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font" Target="fonts/font26.fntdata"/><Relationship Id="rId88" Type="http://schemas.openxmlformats.org/officeDocument/2006/relationships/tags" Target="tags/tag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font" Target="fonts/font24.fntdata"/><Relationship Id="rId86" Type="http://schemas.openxmlformats.org/officeDocument/2006/relationships/font" Target="fonts/font29.fntdata"/><Relationship Id="rId94"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9.fntdata"/><Relationship Id="rId7" Type="http://schemas.openxmlformats.org/officeDocument/2006/relationships/slide" Target="slides/slide4.xml"/><Relationship Id="rId71" Type="http://schemas.openxmlformats.org/officeDocument/2006/relationships/font" Target="fonts/font14.fntdata"/><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9.fntdata"/><Relationship Id="rId87" Type="http://schemas.openxmlformats.org/officeDocument/2006/relationships/font" Target="fonts/font30.fntdata"/><Relationship Id="rId61" Type="http://schemas.openxmlformats.org/officeDocument/2006/relationships/font" Target="fonts/font4.fntdata"/><Relationship Id="rId82" Type="http://schemas.openxmlformats.org/officeDocument/2006/relationships/font" Target="fonts/font25.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2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itz Baldauf" userId="d2a8e088faa3b6be" providerId="LiveId" clId="{F5AB99BC-E248-46DD-B116-AF8939C66754}"/>
    <pc:docChg chg="undo custSel modSld replTag">
      <pc:chgData name="Moritz Baldauf" userId="d2a8e088faa3b6be" providerId="LiveId" clId="{F5AB99BC-E248-46DD-B116-AF8939C66754}" dt="2024-04-21T18:12:13.125" v="111" actId="2711"/>
      <pc:docMkLst>
        <pc:docMk/>
      </pc:docMkLst>
      <pc:sldChg chg="modSp mod">
        <pc:chgData name="Moritz Baldauf" userId="d2a8e088faa3b6be" providerId="LiveId" clId="{F5AB99BC-E248-46DD-B116-AF8939C66754}" dt="2024-04-21T18:12:13.125" v="111" actId="2711"/>
        <pc:sldMkLst>
          <pc:docMk/>
          <pc:sldMk cId="0" sldId="256"/>
        </pc:sldMkLst>
        <pc:spChg chg="mod">
          <ac:chgData name="Moritz Baldauf" userId="d2a8e088faa3b6be" providerId="LiveId" clId="{F5AB99BC-E248-46DD-B116-AF8939C66754}" dt="2024-04-21T18:12:13.125" v="111" actId="2711"/>
          <ac:spMkLst>
            <pc:docMk/>
            <pc:sldMk cId="0" sldId="256"/>
            <ac:spMk id="1414" creationId="{00000000-0000-0000-0000-000000000000}"/>
          </ac:spMkLst>
        </pc:spChg>
        <pc:graphicFrameChg chg="mod">
          <ac:chgData name="Moritz Baldauf" userId="d2a8e088faa3b6be" providerId="LiveId" clId="{F5AB99BC-E248-46DD-B116-AF8939C66754}" dt="2024-04-21T18:12:05.703" v="110"/>
          <ac:graphicFrameMkLst>
            <pc:docMk/>
            <pc:sldMk cId="0" sldId="256"/>
            <ac:graphicFrameMk id="2" creationId="{F8F6E995-3FF9-F29F-2521-EA9DA1E36C77}"/>
          </ac:graphicFrameMkLst>
        </pc:graphicFrameChg>
      </pc:sldChg>
      <pc:sldChg chg="addSp delSp modSp mod">
        <pc:chgData name="Moritz Baldauf" userId="d2a8e088faa3b6be" providerId="LiveId" clId="{F5AB99BC-E248-46DD-B116-AF8939C66754}" dt="2024-04-21T18:11:56.407" v="105"/>
        <pc:sldMkLst>
          <pc:docMk/>
          <pc:sldMk cId="817516300" sldId="305"/>
        </pc:sldMkLst>
        <pc:spChg chg="mod">
          <ac:chgData name="Moritz Baldauf" userId="d2a8e088faa3b6be" providerId="LiveId" clId="{F5AB99BC-E248-46DD-B116-AF8939C66754}" dt="2024-04-21T18:11:56.374" v="80" actId="948"/>
          <ac:spMkLst>
            <pc:docMk/>
            <pc:sldMk cId="817516300" sldId="305"/>
            <ac:spMk id="15" creationId="{1A4CA57F-B7AD-4757-3641-3895645126AE}"/>
          </ac:spMkLst>
        </pc:spChg>
        <pc:spChg chg="add del mod modVis">
          <ac:chgData name="Moritz Baldauf" userId="d2a8e088faa3b6be" providerId="LiveId" clId="{F5AB99BC-E248-46DD-B116-AF8939C66754}" dt="2024-04-21T18:11:22.399" v="24"/>
          <ac:spMkLst>
            <pc:docMk/>
            <pc:sldMk cId="817516300" sldId="305"/>
            <ac:spMk id="24" creationId="{93FE06D7-69DA-EA4F-207A-19F3DB641A4E}"/>
          </ac:spMkLst>
        </pc:spChg>
        <pc:spChg chg="add del mod modVis">
          <ac:chgData name="Moritz Baldauf" userId="d2a8e088faa3b6be" providerId="LiveId" clId="{F5AB99BC-E248-46DD-B116-AF8939C66754}" dt="2024-04-21T18:11:41.228" v="74" actId="962"/>
          <ac:spMkLst>
            <pc:docMk/>
            <pc:sldMk cId="817516300" sldId="305"/>
            <ac:spMk id="25" creationId="{42F6DC57-DBBE-1ADE-60E6-D0FA543F5723}"/>
          </ac:spMkLst>
        </pc:spChg>
        <pc:spChg chg="add del mod modVis">
          <ac:chgData name="Moritz Baldauf" userId="d2a8e088faa3b6be" providerId="LiveId" clId="{F5AB99BC-E248-46DD-B116-AF8939C66754}" dt="2024-04-21T18:11:56.405" v="103"/>
          <ac:spMkLst>
            <pc:docMk/>
            <pc:sldMk cId="817516300" sldId="305"/>
            <ac:spMk id="26" creationId="{D46DBF3B-852B-AE2A-8B11-DA69BCE3E81A}"/>
          </ac:spMkLst>
        </pc:spChg>
        <pc:graphicFrameChg chg="mod">
          <ac:chgData name="Moritz Baldauf" userId="d2a8e088faa3b6be" providerId="LiveId" clId="{F5AB99BC-E248-46DD-B116-AF8939C66754}" dt="2024-04-21T18:11:56.407" v="105"/>
          <ac:graphicFrameMkLst>
            <pc:docMk/>
            <pc:sldMk cId="817516300" sldId="305"/>
            <ac:graphicFrameMk id="16" creationId="{B717AB91-800D-E5AF-7DCF-9B23FFA10095}"/>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24ca150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24ca150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12511172e7b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5" name="Google Shape;1505;g12511172e7b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12511172e7b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2511172e7b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12511172e7b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12511172e7b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2511172e7b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2511172e7b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12511172e7b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12511172e7b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12511172e7b_0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12511172e7b_0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125b7f64248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6" name="Google Shape;1656;g125b7f6424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g11b377937d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5" name="Google Shape;1675;g11b377937d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11b377937d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0" name="Google Shape;1680;g11b377937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11b377937d2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9" name="Google Shape;1709;g11b377937d2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11b20512f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11b20512f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125a75bd3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7" name="Google Shape;1747;g125a75bd3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7"/>
        <p:cNvGrpSpPr/>
        <p:nvPr/>
      </p:nvGrpSpPr>
      <p:grpSpPr>
        <a:xfrm>
          <a:off x="0" y="0"/>
          <a:ext cx="0" cy="0"/>
          <a:chOff x="0" y="0"/>
          <a:chExt cx="0" cy="0"/>
        </a:xfrm>
      </p:grpSpPr>
      <p:sp>
        <p:nvSpPr>
          <p:cNvPr id="1758" name="Google Shape;1758;g125a75bd3b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9" name="Google Shape;1759;g125a75bd3b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g125b7f6424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4" name="Google Shape;1834;g125b7f6424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125a75bd3b9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125a75bd3b9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125a75bd3b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125a75bd3b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g125b7f6424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0" name="Google Shape;1900;g125b7f6424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125b7f64248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125b7f64248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125b7f64248_0_39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125b7f64248_0_39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g125b7f64248_0_39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0" name="Google Shape;1950;g125b7f64248_0_39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g125b7f64248_0_18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6" name="Google Shape;1956;g125b7f64248_0_18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11b20512f65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 name="Google Shape;1419;g11b20512f65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125b7f64248_0_188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125b7f64248_0_18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8"/>
        <p:cNvGrpSpPr/>
        <p:nvPr/>
      </p:nvGrpSpPr>
      <p:grpSpPr>
        <a:xfrm>
          <a:off x="0" y="0"/>
          <a:ext cx="0" cy="0"/>
          <a:chOff x="0" y="0"/>
          <a:chExt cx="0" cy="0"/>
        </a:xfrm>
      </p:grpSpPr>
      <p:sp>
        <p:nvSpPr>
          <p:cNvPr id="1969" name="Google Shape;1969;g125b7f64248_0_18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0" name="Google Shape;1970;g125b7f64248_0_18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Google Shape;1992;g125b7f64248_0_18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3" name="Google Shape;1993;g125b7f64248_0_18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Google Shape;2008;g125b7f64248_0_18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9" name="Google Shape;2009;g125b7f64248_0_18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g125b7f64248_0_19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8" name="Google Shape;2348;g125b7f64248_0_19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7"/>
        <p:cNvGrpSpPr/>
        <p:nvPr/>
      </p:nvGrpSpPr>
      <p:grpSpPr>
        <a:xfrm>
          <a:off x="0" y="0"/>
          <a:ext cx="0" cy="0"/>
          <a:chOff x="0" y="0"/>
          <a:chExt cx="0" cy="0"/>
        </a:xfrm>
      </p:grpSpPr>
      <p:sp>
        <p:nvSpPr>
          <p:cNvPr id="4548" name="Google Shape;4548;g125b7f64248_0_21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9" name="Google Shape;4549;g125b7f64248_0_21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6"/>
        <p:cNvGrpSpPr/>
        <p:nvPr/>
      </p:nvGrpSpPr>
      <p:grpSpPr>
        <a:xfrm>
          <a:off x="0" y="0"/>
          <a:ext cx="0" cy="0"/>
          <a:chOff x="0" y="0"/>
          <a:chExt cx="0" cy="0"/>
        </a:xfrm>
      </p:grpSpPr>
      <p:sp>
        <p:nvSpPr>
          <p:cNvPr id="4967" name="Google Shape;4967;g125b7f64248_0_21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8" name="Google Shape;4968;g125b7f64248_0_21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6"/>
        <p:cNvGrpSpPr/>
        <p:nvPr/>
      </p:nvGrpSpPr>
      <p:grpSpPr>
        <a:xfrm>
          <a:off x="0" y="0"/>
          <a:ext cx="0" cy="0"/>
          <a:chOff x="0" y="0"/>
          <a:chExt cx="0" cy="0"/>
        </a:xfrm>
      </p:grpSpPr>
      <p:sp>
        <p:nvSpPr>
          <p:cNvPr id="5137" name="Google Shape;5137;g125b7f64248_0_22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8" name="Google Shape;5138;g125b7f64248_0_22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1"/>
        <p:cNvGrpSpPr/>
        <p:nvPr/>
      </p:nvGrpSpPr>
      <p:grpSpPr>
        <a:xfrm>
          <a:off x="0" y="0"/>
          <a:ext cx="0" cy="0"/>
          <a:chOff x="0" y="0"/>
          <a:chExt cx="0" cy="0"/>
        </a:xfrm>
      </p:grpSpPr>
      <p:sp>
        <p:nvSpPr>
          <p:cNvPr id="5542" name="Google Shape;5542;g125b7f64248_0_22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3" name="Google Shape;5543;g125b7f64248_0_22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1"/>
        <p:cNvGrpSpPr/>
        <p:nvPr/>
      </p:nvGrpSpPr>
      <p:grpSpPr>
        <a:xfrm>
          <a:off x="0" y="0"/>
          <a:ext cx="0" cy="0"/>
          <a:chOff x="0" y="0"/>
          <a:chExt cx="0" cy="0"/>
        </a:xfrm>
      </p:grpSpPr>
      <p:sp>
        <p:nvSpPr>
          <p:cNvPr id="5922" name="Google Shape;5922;g12256acf451_0_4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3" name="Google Shape;5923;g12256acf451_0_4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11b20512f71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11b20512f71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5"/>
        <p:cNvGrpSpPr/>
        <p:nvPr/>
      </p:nvGrpSpPr>
      <p:grpSpPr>
        <a:xfrm>
          <a:off x="0" y="0"/>
          <a:ext cx="0" cy="0"/>
          <a:chOff x="0" y="0"/>
          <a:chExt cx="0" cy="0"/>
        </a:xfrm>
      </p:grpSpPr>
      <p:sp>
        <p:nvSpPr>
          <p:cNvPr id="6336" name="Google Shape;6336;g12256acf451_0_5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7" name="Google Shape;6337;g12256acf451_0_5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6"/>
        <p:cNvGrpSpPr/>
        <p:nvPr/>
      </p:nvGrpSpPr>
      <p:grpSpPr>
        <a:xfrm>
          <a:off x="0" y="0"/>
          <a:ext cx="0" cy="0"/>
          <a:chOff x="0" y="0"/>
          <a:chExt cx="0" cy="0"/>
        </a:xfrm>
      </p:grpSpPr>
      <p:sp>
        <p:nvSpPr>
          <p:cNvPr id="6697" name="Google Shape;6697;g12256acf451_0_5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8" name="Google Shape;6698;g12256acf451_0_5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6"/>
        <p:cNvGrpSpPr/>
        <p:nvPr/>
      </p:nvGrpSpPr>
      <p:grpSpPr>
        <a:xfrm>
          <a:off x="0" y="0"/>
          <a:ext cx="0" cy="0"/>
          <a:chOff x="0" y="0"/>
          <a:chExt cx="0" cy="0"/>
        </a:xfrm>
      </p:grpSpPr>
      <p:sp>
        <p:nvSpPr>
          <p:cNvPr id="7207" name="Google Shape;7207;g12256acf451_0_6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8" name="Google Shape;7208;g12256acf451_0_6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6"/>
        <p:cNvGrpSpPr/>
        <p:nvPr/>
      </p:nvGrpSpPr>
      <p:grpSpPr>
        <a:xfrm>
          <a:off x="0" y="0"/>
          <a:ext cx="0" cy="0"/>
          <a:chOff x="0" y="0"/>
          <a:chExt cx="0" cy="0"/>
        </a:xfrm>
      </p:grpSpPr>
      <p:sp>
        <p:nvSpPr>
          <p:cNvPr id="7827" name="Google Shape;7827;g12256acf451_0_6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8" name="Google Shape;7828;g12256acf451_0_6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0"/>
        <p:cNvGrpSpPr/>
        <p:nvPr/>
      </p:nvGrpSpPr>
      <p:grpSpPr>
        <a:xfrm>
          <a:off x="0" y="0"/>
          <a:ext cx="0" cy="0"/>
          <a:chOff x="0" y="0"/>
          <a:chExt cx="0" cy="0"/>
        </a:xfrm>
      </p:grpSpPr>
      <p:sp>
        <p:nvSpPr>
          <p:cNvPr id="8421" name="Google Shape;8421;g12256acf451_0_7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2" name="Google Shape;8422;g12256acf451_0_7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1"/>
        <p:cNvGrpSpPr/>
        <p:nvPr/>
      </p:nvGrpSpPr>
      <p:grpSpPr>
        <a:xfrm>
          <a:off x="0" y="0"/>
          <a:ext cx="0" cy="0"/>
          <a:chOff x="0" y="0"/>
          <a:chExt cx="0" cy="0"/>
        </a:xfrm>
      </p:grpSpPr>
      <p:sp>
        <p:nvSpPr>
          <p:cNvPr id="8742" name="Google Shape;8742;g12256acf451_0_7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3" name="Google Shape;8743;g12256acf451_0_7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9"/>
        <p:cNvGrpSpPr/>
        <p:nvPr/>
      </p:nvGrpSpPr>
      <p:grpSpPr>
        <a:xfrm>
          <a:off x="0" y="0"/>
          <a:ext cx="0" cy="0"/>
          <a:chOff x="0" y="0"/>
          <a:chExt cx="0" cy="0"/>
        </a:xfrm>
      </p:grpSpPr>
      <p:sp>
        <p:nvSpPr>
          <p:cNvPr id="9050" name="Google Shape;9050;g12256acf451_0_9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1" name="Google Shape;9051;g12256acf451_0_9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11b20512f71_0_1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1" name="Google Shape;1451;g11b20512f71_0_1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1b20512f71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1b20512f71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12511172e7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12511172e7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12511172e7b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12511172e7b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12256acf451_0_10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8" name="Google Shape;1498;g12256acf451_0_10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0000" y="1061438"/>
            <a:ext cx="7704000" cy="16800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500">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260800" y="2855663"/>
            <a:ext cx="4622400" cy="4101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solidFill>
                  <a:schemeClr val="dk1"/>
                </a:solidFill>
                <a:latin typeface="Jost"/>
                <a:ea typeface="Jost"/>
                <a:cs typeface="Jost"/>
                <a:sym typeface="Jos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2" name="Google Shape;12;p2"/>
          <p:cNvGrpSpPr/>
          <p:nvPr/>
        </p:nvGrpSpPr>
        <p:grpSpPr>
          <a:xfrm>
            <a:off x="449825" y="1100"/>
            <a:ext cx="8244125" cy="570400"/>
            <a:chOff x="449825" y="1100"/>
            <a:chExt cx="8244125" cy="570400"/>
          </a:xfrm>
        </p:grpSpPr>
        <p:sp>
          <p:nvSpPr>
            <p:cNvPr id="13" name="Google Shape;13;p2"/>
            <p:cNvSpPr/>
            <p:nvPr/>
          </p:nvSpPr>
          <p:spPr>
            <a:xfrm flipH="1">
              <a:off x="450250" y="503400"/>
              <a:ext cx="82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flipH="1">
              <a:off x="449825" y="1100"/>
              <a:ext cx="8244106" cy="515409"/>
              <a:chOff x="720050" y="0"/>
              <a:chExt cx="7704052" cy="481646"/>
            </a:xfrm>
          </p:grpSpPr>
          <p:sp>
            <p:nvSpPr>
              <p:cNvPr id="15" name="Google Shape;15;p2"/>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 name="Google Shape;79;p2"/>
          <p:cNvGrpSpPr/>
          <p:nvPr/>
        </p:nvGrpSpPr>
        <p:grpSpPr>
          <a:xfrm rot="10800000" flipH="1">
            <a:off x="8693950" y="0"/>
            <a:ext cx="466800" cy="5143500"/>
            <a:chOff x="-16750" y="0"/>
            <a:chExt cx="466800" cy="5143500"/>
          </a:xfrm>
        </p:grpSpPr>
        <p:sp>
          <p:nvSpPr>
            <p:cNvPr id="80" name="Google Shape;80;p2"/>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2"/>
          <p:cNvGrpSpPr/>
          <p:nvPr/>
        </p:nvGrpSpPr>
        <p:grpSpPr>
          <a:xfrm>
            <a:off x="-16750" y="0"/>
            <a:ext cx="466800" cy="5143500"/>
            <a:chOff x="-16750" y="0"/>
            <a:chExt cx="466800" cy="5143500"/>
          </a:xfrm>
        </p:grpSpPr>
        <p:sp>
          <p:nvSpPr>
            <p:cNvPr id="90" name="Google Shape;90;p2"/>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39"/>
        <p:cNvGrpSpPr/>
        <p:nvPr/>
      </p:nvGrpSpPr>
      <p:grpSpPr>
        <a:xfrm>
          <a:off x="0" y="0"/>
          <a:ext cx="0" cy="0"/>
          <a:chOff x="0" y="0"/>
          <a:chExt cx="0" cy="0"/>
        </a:xfrm>
      </p:grpSpPr>
      <p:grpSp>
        <p:nvGrpSpPr>
          <p:cNvPr id="540" name="Google Shape;540;p11"/>
          <p:cNvGrpSpPr/>
          <p:nvPr/>
        </p:nvGrpSpPr>
        <p:grpSpPr>
          <a:xfrm>
            <a:off x="-94" y="1100"/>
            <a:ext cx="9144094" cy="570400"/>
            <a:chOff x="-94" y="1100"/>
            <a:chExt cx="9144094" cy="570400"/>
          </a:xfrm>
        </p:grpSpPr>
        <p:grpSp>
          <p:nvGrpSpPr>
            <p:cNvPr id="541" name="Google Shape;541;p11"/>
            <p:cNvGrpSpPr/>
            <p:nvPr/>
          </p:nvGrpSpPr>
          <p:grpSpPr>
            <a:xfrm>
              <a:off x="300" y="1100"/>
              <a:ext cx="9143700" cy="570400"/>
              <a:chOff x="300" y="1100"/>
              <a:chExt cx="9143700" cy="570400"/>
            </a:xfrm>
          </p:grpSpPr>
          <p:sp>
            <p:nvSpPr>
              <p:cNvPr id="542" name="Google Shape;542;p11"/>
              <p:cNvSpPr/>
              <p:nvPr/>
            </p:nvSpPr>
            <p:spPr>
              <a:xfrm flipH="1">
                <a:off x="300" y="503400"/>
                <a:ext cx="91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 name="Google Shape;543;p11"/>
              <p:cNvGrpSpPr/>
              <p:nvPr/>
            </p:nvGrpSpPr>
            <p:grpSpPr>
              <a:xfrm flipH="1">
                <a:off x="449825" y="1100"/>
                <a:ext cx="8244106" cy="515409"/>
                <a:chOff x="720050" y="0"/>
                <a:chExt cx="7704052" cy="481646"/>
              </a:xfrm>
            </p:grpSpPr>
            <p:sp>
              <p:nvSpPr>
                <p:cNvPr id="544" name="Google Shape;544;p11"/>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1"/>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1"/>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1"/>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1"/>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1"/>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1"/>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1"/>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1"/>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1"/>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1"/>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1"/>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1"/>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1"/>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1"/>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1"/>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1"/>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1"/>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1"/>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1"/>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1"/>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1"/>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1"/>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1"/>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 name="Google Shape;608;p11"/>
            <p:cNvGrpSpPr/>
            <p:nvPr/>
          </p:nvGrpSpPr>
          <p:grpSpPr>
            <a:xfrm flipH="1">
              <a:off x="-94" y="1100"/>
              <a:ext cx="449926" cy="515409"/>
              <a:chOff x="7942458" y="0"/>
              <a:chExt cx="420452" cy="481646"/>
            </a:xfrm>
          </p:grpSpPr>
          <p:sp>
            <p:nvSpPr>
              <p:cNvPr id="609" name="Google Shape;609;p11"/>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8183210" y="0"/>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8183210" y="240741"/>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11"/>
            <p:cNvGrpSpPr/>
            <p:nvPr/>
          </p:nvGrpSpPr>
          <p:grpSpPr>
            <a:xfrm flipH="1">
              <a:off x="8693950" y="1100"/>
              <a:ext cx="449923" cy="515409"/>
              <a:chOff x="8003652" y="0"/>
              <a:chExt cx="420450" cy="481646"/>
            </a:xfrm>
          </p:grpSpPr>
          <p:sp>
            <p:nvSpPr>
              <p:cNvPr id="614" name="Google Shape;614;p11"/>
              <p:cNvSpPr/>
              <p:nvPr/>
            </p:nvSpPr>
            <p:spPr>
              <a:xfrm>
                <a:off x="8003652" y="0"/>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8003652" y="240741"/>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8" name="Google Shape;618;p11"/>
          <p:cNvSpPr txBox="1">
            <a:spLocks noGrp="1"/>
          </p:cNvSpPr>
          <p:nvPr>
            <p:ph type="title" hasCustomPrompt="1"/>
          </p:nvPr>
        </p:nvSpPr>
        <p:spPr>
          <a:xfrm>
            <a:off x="720000" y="1018200"/>
            <a:ext cx="7704000" cy="1573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01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19" name="Google Shape;619;p11"/>
          <p:cNvSpPr txBox="1">
            <a:spLocks noGrp="1"/>
          </p:cNvSpPr>
          <p:nvPr>
            <p:ph type="subTitle" idx="1"/>
          </p:nvPr>
        </p:nvSpPr>
        <p:spPr>
          <a:xfrm>
            <a:off x="720000" y="2701425"/>
            <a:ext cx="7704000" cy="48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1400"/>
              <a:buNone/>
              <a:defRPr sz="1800">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2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1"/>
        <p:cNvGrpSpPr/>
        <p:nvPr/>
      </p:nvGrpSpPr>
      <p:grpSpPr>
        <a:xfrm>
          <a:off x="0" y="0"/>
          <a:ext cx="0" cy="0"/>
          <a:chOff x="0" y="0"/>
          <a:chExt cx="0" cy="0"/>
        </a:xfrm>
      </p:grpSpPr>
      <p:sp>
        <p:nvSpPr>
          <p:cNvPr id="622" name="Google Shape;622;p13"/>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atin typeface="Krona One"/>
                <a:ea typeface="Krona One"/>
                <a:cs typeface="Krona One"/>
                <a:sym typeface="Krona 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23" name="Google Shape;623;p13"/>
          <p:cNvSpPr txBox="1">
            <a:spLocks noGrp="1"/>
          </p:cNvSpPr>
          <p:nvPr>
            <p:ph type="title" idx="2" hasCustomPrompt="1"/>
          </p:nvPr>
        </p:nvSpPr>
        <p:spPr>
          <a:xfrm>
            <a:off x="949088" y="1653675"/>
            <a:ext cx="838800" cy="840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3000">
                <a:solidFill>
                  <a:schemeClr val="lt1"/>
                </a:solidFill>
                <a:latin typeface="Krona One"/>
                <a:ea typeface="Krona One"/>
                <a:cs typeface="Krona One"/>
                <a:sym typeface="Krona 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24" name="Google Shape;624;p13"/>
          <p:cNvSpPr txBox="1">
            <a:spLocks noGrp="1"/>
          </p:cNvSpPr>
          <p:nvPr>
            <p:ph type="title" idx="3"/>
          </p:nvPr>
        </p:nvSpPr>
        <p:spPr>
          <a:xfrm>
            <a:off x="1940287" y="1653675"/>
            <a:ext cx="2347500" cy="348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625" name="Google Shape;625;p13"/>
          <p:cNvSpPr txBox="1">
            <a:spLocks noGrp="1"/>
          </p:cNvSpPr>
          <p:nvPr>
            <p:ph type="subTitle" idx="1"/>
          </p:nvPr>
        </p:nvSpPr>
        <p:spPr>
          <a:xfrm>
            <a:off x="1940287" y="1996975"/>
            <a:ext cx="2347500" cy="49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latin typeface="Jost"/>
                <a:ea typeface="Jost"/>
                <a:cs typeface="Jost"/>
                <a:sym typeface="Jos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626" name="Google Shape;626;p13"/>
          <p:cNvSpPr txBox="1">
            <a:spLocks noGrp="1"/>
          </p:cNvSpPr>
          <p:nvPr>
            <p:ph type="title" idx="4" hasCustomPrompt="1"/>
          </p:nvPr>
        </p:nvSpPr>
        <p:spPr>
          <a:xfrm>
            <a:off x="949088" y="3260400"/>
            <a:ext cx="838800" cy="8388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3000">
                <a:solidFill>
                  <a:schemeClr val="lt1"/>
                </a:solidFill>
                <a:latin typeface="Krona One"/>
                <a:ea typeface="Krona One"/>
                <a:cs typeface="Krona One"/>
                <a:sym typeface="Krona 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27" name="Google Shape;627;p13"/>
          <p:cNvSpPr txBox="1">
            <a:spLocks noGrp="1"/>
          </p:cNvSpPr>
          <p:nvPr>
            <p:ph type="title" idx="5"/>
          </p:nvPr>
        </p:nvSpPr>
        <p:spPr>
          <a:xfrm>
            <a:off x="1940287" y="3259050"/>
            <a:ext cx="2347500" cy="348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628" name="Google Shape;628;p13"/>
          <p:cNvSpPr txBox="1">
            <a:spLocks noGrp="1"/>
          </p:cNvSpPr>
          <p:nvPr>
            <p:ph type="subTitle" idx="6"/>
          </p:nvPr>
        </p:nvSpPr>
        <p:spPr>
          <a:xfrm>
            <a:off x="1940287" y="3602350"/>
            <a:ext cx="2347500" cy="49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latin typeface="Jost"/>
                <a:ea typeface="Jost"/>
                <a:cs typeface="Jost"/>
                <a:sym typeface="Jos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629" name="Google Shape;629;p13"/>
          <p:cNvSpPr txBox="1">
            <a:spLocks noGrp="1"/>
          </p:cNvSpPr>
          <p:nvPr>
            <p:ph type="title" idx="7" hasCustomPrompt="1"/>
          </p:nvPr>
        </p:nvSpPr>
        <p:spPr>
          <a:xfrm>
            <a:off x="4856212" y="1651100"/>
            <a:ext cx="838800" cy="8388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3000">
                <a:solidFill>
                  <a:schemeClr val="lt1"/>
                </a:solidFill>
                <a:latin typeface="Krona One"/>
                <a:ea typeface="Krona One"/>
                <a:cs typeface="Krona One"/>
                <a:sym typeface="Krona 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30" name="Google Shape;630;p13"/>
          <p:cNvSpPr txBox="1">
            <a:spLocks noGrp="1"/>
          </p:cNvSpPr>
          <p:nvPr>
            <p:ph type="title" idx="8"/>
          </p:nvPr>
        </p:nvSpPr>
        <p:spPr>
          <a:xfrm>
            <a:off x="5847412" y="1653675"/>
            <a:ext cx="2347500" cy="348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631" name="Google Shape;631;p13"/>
          <p:cNvSpPr txBox="1">
            <a:spLocks noGrp="1"/>
          </p:cNvSpPr>
          <p:nvPr>
            <p:ph type="subTitle" idx="9"/>
          </p:nvPr>
        </p:nvSpPr>
        <p:spPr>
          <a:xfrm>
            <a:off x="5847412" y="1996974"/>
            <a:ext cx="2347500" cy="49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latin typeface="Jost"/>
                <a:ea typeface="Jost"/>
                <a:cs typeface="Jost"/>
                <a:sym typeface="Jos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632" name="Google Shape;632;p13"/>
          <p:cNvSpPr txBox="1">
            <a:spLocks noGrp="1"/>
          </p:cNvSpPr>
          <p:nvPr>
            <p:ph type="title" idx="13" hasCustomPrompt="1"/>
          </p:nvPr>
        </p:nvSpPr>
        <p:spPr>
          <a:xfrm>
            <a:off x="4857812" y="3260400"/>
            <a:ext cx="838800" cy="8388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3000">
                <a:solidFill>
                  <a:schemeClr val="lt1"/>
                </a:solidFill>
                <a:latin typeface="Krona One"/>
                <a:ea typeface="Krona One"/>
                <a:cs typeface="Krona One"/>
                <a:sym typeface="Krona 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33" name="Google Shape;633;p13"/>
          <p:cNvSpPr txBox="1">
            <a:spLocks noGrp="1"/>
          </p:cNvSpPr>
          <p:nvPr>
            <p:ph type="title" idx="14"/>
          </p:nvPr>
        </p:nvSpPr>
        <p:spPr>
          <a:xfrm>
            <a:off x="5847412" y="3259051"/>
            <a:ext cx="2347500" cy="348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634" name="Google Shape;634;p13"/>
          <p:cNvSpPr txBox="1">
            <a:spLocks noGrp="1"/>
          </p:cNvSpPr>
          <p:nvPr>
            <p:ph type="subTitle" idx="15"/>
          </p:nvPr>
        </p:nvSpPr>
        <p:spPr>
          <a:xfrm>
            <a:off x="5847412" y="3602350"/>
            <a:ext cx="2347500" cy="49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latin typeface="Jost"/>
                <a:ea typeface="Jost"/>
                <a:cs typeface="Jost"/>
                <a:sym typeface="Jos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grpSp>
        <p:nvGrpSpPr>
          <p:cNvPr id="635" name="Google Shape;635;p13"/>
          <p:cNvGrpSpPr/>
          <p:nvPr/>
        </p:nvGrpSpPr>
        <p:grpSpPr>
          <a:xfrm>
            <a:off x="-16750" y="0"/>
            <a:ext cx="9177500" cy="5143500"/>
            <a:chOff x="-16750" y="0"/>
            <a:chExt cx="9177500" cy="5143500"/>
          </a:xfrm>
        </p:grpSpPr>
        <p:grpSp>
          <p:nvGrpSpPr>
            <p:cNvPr id="636" name="Google Shape;636;p13"/>
            <p:cNvGrpSpPr/>
            <p:nvPr/>
          </p:nvGrpSpPr>
          <p:grpSpPr>
            <a:xfrm rot="10800000" flipH="1">
              <a:off x="8693950" y="0"/>
              <a:ext cx="466800" cy="5143500"/>
              <a:chOff x="-16750" y="0"/>
              <a:chExt cx="466800" cy="5143500"/>
            </a:xfrm>
          </p:grpSpPr>
          <p:sp>
            <p:nvSpPr>
              <p:cNvPr id="637" name="Google Shape;637;p13"/>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3"/>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3"/>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3"/>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3"/>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3"/>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3"/>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3"/>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3"/>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13"/>
            <p:cNvGrpSpPr/>
            <p:nvPr/>
          </p:nvGrpSpPr>
          <p:grpSpPr>
            <a:xfrm>
              <a:off x="-16750" y="0"/>
              <a:ext cx="466800" cy="5143500"/>
              <a:chOff x="-16750" y="0"/>
              <a:chExt cx="466800" cy="5143500"/>
            </a:xfrm>
          </p:grpSpPr>
          <p:sp>
            <p:nvSpPr>
              <p:cNvPr id="647" name="Google Shape;647;p13"/>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3"/>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3"/>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3"/>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3"/>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3"/>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3"/>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3"/>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3"/>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656"/>
        <p:cNvGrpSpPr/>
        <p:nvPr/>
      </p:nvGrpSpPr>
      <p:grpSpPr>
        <a:xfrm>
          <a:off x="0" y="0"/>
          <a:ext cx="0" cy="0"/>
          <a:chOff x="0" y="0"/>
          <a:chExt cx="0" cy="0"/>
        </a:xfrm>
      </p:grpSpPr>
      <p:sp>
        <p:nvSpPr>
          <p:cNvPr id="657" name="Google Shape;657;p14"/>
          <p:cNvSpPr txBox="1">
            <a:spLocks noGrp="1"/>
          </p:cNvSpPr>
          <p:nvPr>
            <p:ph type="title"/>
          </p:nvPr>
        </p:nvSpPr>
        <p:spPr>
          <a:xfrm>
            <a:off x="1316425" y="3357900"/>
            <a:ext cx="65112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658" name="Google Shape;658;p14"/>
          <p:cNvSpPr txBox="1">
            <a:spLocks noGrp="1"/>
          </p:cNvSpPr>
          <p:nvPr>
            <p:ph type="subTitle" idx="1"/>
          </p:nvPr>
        </p:nvSpPr>
        <p:spPr>
          <a:xfrm>
            <a:off x="1316425" y="1437300"/>
            <a:ext cx="6511200" cy="176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30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grpSp>
        <p:nvGrpSpPr>
          <p:cNvPr id="659" name="Google Shape;659;p14"/>
          <p:cNvGrpSpPr/>
          <p:nvPr/>
        </p:nvGrpSpPr>
        <p:grpSpPr>
          <a:xfrm>
            <a:off x="-94" y="1100"/>
            <a:ext cx="9144094" cy="570400"/>
            <a:chOff x="-94" y="1100"/>
            <a:chExt cx="9144094" cy="570400"/>
          </a:xfrm>
        </p:grpSpPr>
        <p:grpSp>
          <p:nvGrpSpPr>
            <p:cNvPr id="660" name="Google Shape;660;p14"/>
            <p:cNvGrpSpPr/>
            <p:nvPr/>
          </p:nvGrpSpPr>
          <p:grpSpPr>
            <a:xfrm>
              <a:off x="300" y="1100"/>
              <a:ext cx="9143700" cy="570400"/>
              <a:chOff x="300" y="1100"/>
              <a:chExt cx="9143700" cy="570400"/>
            </a:xfrm>
          </p:grpSpPr>
          <p:sp>
            <p:nvSpPr>
              <p:cNvPr id="661" name="Google Shape;661;p14"/>
              <p:cNvSpPr/>
              <p:nvPr/>
            </p:nvSpPr>
            <p:spPr>
              <a:xfrm flipH="1">
                <a:off x="300" y="503400"/>
                <a:ext cx="91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 name="Google Shape;662;p14"/>
              <p:cNvGrpSpPr/>
              <p:nvPr/>
            </p:nvGrpSpPr>
            <p:grpSpPr>
              <a:xfrm flipH="1">
                <a:off x="449825" y="1100"/>
                <a:ext cx="8244106" cy="515409"/>
                <a:chOff x="720050" y="0"/>
                <a:chExt cx="7704052" cy="481646"/>
              </a:xfrm>
            </p:grpSpPr>
            <p:sp>
              <p:nvSpPr>
                <p:cNvPr id="663" name="Google Shape;663;p14"/>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4"/>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4"/>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4"/>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4"/>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4"/>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4"/>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4"/>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4"/>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4"/>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4"/>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4"/>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4"/>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4"/>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4"/>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4"/>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4"/>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4"/>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4"/>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4"/>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4"/>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4"/>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4"/>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4"/>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4"/>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4"/>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4"/>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4"/>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4"/>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4"/>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4"/>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4"/>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4"/>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4"/>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4"/>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4"/>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4"/>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4"/>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4"/>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4"/>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4"/>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4"/>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4"/>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4"/>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4"/>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4"/>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4"/>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4"/>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4"/>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4"/>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4"/>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4"/>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4"/>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4"/>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4"/>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4"/>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4"/>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4"/>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4"/>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4"/>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4"/>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4"/>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4"/>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7" name="Google Shape;727;p14"/>
            <p:cNvGrpSpPr/>
            <p:nvPr/>
          </p:nvGrpSpPr>
          <p:grpSpPr>
            <a:xfrm flipH="1">
              <a:off x="-94" y="1100"/>
              <a:ext cx="449926" cy="515409"/>
              <a:chOff x="7942458" y="0"/>
              <a:chExt cx="420452" cy="481646"/>
            </a:xfrm>
          </p:grpSpPr>
          <p:sp>
            <p:nvSpPr>
              <p:cNvPr id="728" name="Google Shape;728;p14"/>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4"/>
              <p:cNvSpPr/>
              <p:nvPr/>
            </p:nvSpPr>
            <p:spPr>
              <a:xfrm>
                <a:off x="8183210" y="0"/>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4"/>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4"/>
              <p:cNvSpPr/>
              <p:nvPr/>
            </p:nvSpPr>
            <p:spPr>
              <a:xfrm>
                <a:off x="8183210" y="240741"/>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14"/>
            <p:cNvGrpSpPr/>
            <p:nvPr/>
          </p:nvGrpSpPr>
          <p:grpSpPr>
            <a:xfrm flipH="1">
              <a:off x="8693950" y="1100"/>
              <a:ext cx="449923" cy="515409"/>
              <a:chOff x="8003652" y="0"/>
              <a:chExt cx="420450" cy="481646"/>
            </a:xfrm>
          </p:grpSpPr>
          <p:sp>
            <p:nvSpPr>
              <p:cNvPr id="733" name="Google Shape;733;p14"/>
              <p:cNvSpPr/>
              <p:nvPr/>
            </p:nvSpPr>
            <p:spPr>
              <a:xfrm>
                <a:off x="8003652" y="0"/>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8003652" y="240741"/>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7" name="Google Shape;737;p14"/>
          <p:cNvGrpSpPr/>
          <p:nvPr/>
        </p:nvGrpSpPr>
        <p:grpSpPr>
          <a:xfrm rot="10800000">
            <a:off x="-94" y="4573100"/>
            <a:ext cx="9144094" cy="570400"/>
            <a:chOff x="-94" y="1100"/>
            <a:chExt cx="9144094" cy="570400"/>
          </a:xfrm>
        </p:grpSpPr>
        <p:grpSp>
          <p:nvGrpSpPr>
            <p:cNvPr id="738" name="Google Shape;738;p14"/>
            <p:cNvGrpSpPr/>
            <p:nvPr/>
          </p:nvGrpSpPr>
          <p:grpSpPr>
            <a:xfrm>
              <a:off x="300" y="1100"/>
              <a:ext cx="9143700" cy="570400"/>
              <a:chOff x="300" y="1100"/>
              <a:chExt cx="9143700" cy="570400"/>
            </a:xfrm>
          </p:grpSpPr>
          <p:sp>
            <p:nvSpPr>
              <p:cNvPr id="739" name="Google Shape;739;p14"/>
              <p:cNvSpPr/>
              <p:nvPr/>
            </p:nvSpPr>
            <p:spPr>
              <a:xfrm flipH="1">
                <a:off x="300" y="503400"/>
                <a:ext cx="91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 name="Google Shape;740;p14"/>
              <p:cNvGrpSpPr/>
              <p:nvPr/>
            </p:nvGrpSpPr>
            <p:grpSpPr>
              <a:xfrm flipH="1">
                <a:off x="449825" y="1100"/>
                <a:ext cx="8244106" cy="515409"/>
                <a:chOff x="720050" y="0"/>
                <a:chExt cx="7704052" cy="481646"/>
              </a:xfrm>
            </p:grpSpPr>
            <p:sp>
              <p:nvSpPr>
                <p:cNvPr id="741" name="Google Shape;741;p14"/>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4"/>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4"/>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4"/>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4"/>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4"/>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4"/>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4"/>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4"/>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4"/>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4"/>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4"/>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4"/>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4"/>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4"/>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4"/>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4"/>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4"/>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4"/>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4"/>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4"/>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4"/>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4"/>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4"/>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4"/>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4"/>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4"/>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4"/>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4"/>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4"/>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4"/>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4"/>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4"/>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4"/>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4"/>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4"/>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4"/>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4"/>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4"/>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5" name="Google Shape;805;p14"/>
            <p:cNvGrpSpPr/>
            <p:nvPr/>
          </p:nvGrpSpPr>
          <p:grpSpPr>
            <a:xfrm flipH="1">
              <a:off x="-94" y="1100"/>
              <a:ext cx="449926" cy="515409"/>
              <a:chOff x="7942458" y="0"/>
              <a:chExt cx="420452" cy="481646"/>
            </a:xfrm>
          </p:grpSpPr>
          <p:sp>
            <p:nvSpPr>
              <p:cNvPr id="806" name="Google Shape;806;p14"/>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a:off x="8183210" y="0"/>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a:off x="8183210" y="240741"/>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14"/>
            <p:cNvGrpSpPr/>
            <p:nvPr/>
          </p:nvGrpSpPr>
          <p:grpSpPr>
            <a:xfrm flipH="1">
              <a:off x="8693950" y="1100"/>
              <a:ext cx="449923" cy="515409"/>
              <a:chOff x="8003652" y="0"/>
              <a:chExt cx="420450" cy="481646"/>
            </a:xfrm>
          </p:grpSpPr>
          <p:sp>
            <p:nvSpPr>
              <p:cNvPr id="811" name="Google Shape;811;p14"/>
              <p:cNvSpPr/>
              <p:nvPr/>
            </p:nvSpPr>
            <p:spPr>
              <a:xfrm>
                <a:off x="8003652" y="0"/>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4"/>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4"/>
              <p:cNvSpPr/>
              <p:nvPr/>
            </p:nvSpPr>
            <p:spPr>
              <a:xfrm>
                <a:off x="8003652" y="240741"/>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5">
    <p:spTree>
      <p:nvGrpSpPr>
        <p:cNvPr id="1" name="Shape 815"/>
        <p:cNvGrpSpPr/>
        <p:nvPr/>
      </p:nvGrpSpPr>
      <p:grpSpPr>
        <a:xfrm>
          <a:off x="0" y="0"/>
          <a:ext cx="0" cy="0"/>
          <a:chOff x="0" y="0"/>
          <a:chExt cx="0" cy="0"/>
        </a:xfrm>
      </p:grpSpPr>
      <p:sp>
        <p:nvSpPr>
          <p:cNvPr id="816" name="Google Shape;816;p15"/>
          <p:cNvSpPr txBox="1">
            <a:spLocks noGrp="1"/>
          </p:cNvSpPr>
          <p:nvPr>
            <p:ph type="subTitle" idx="1"/>
          </p:nvPr>
        </p:nvSpPr>
        <p:spPr>
          <a:xfrm>
            <a:off x="3641711" y="2283094"/>
            <a:ext cx="2245500" cy="42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17" name="Google Shape;817;p15"/>
          <p:cNvSpPr txBox="1">
            <a:spLocks noGrp="1"/>
          </p:cNvSpPr>
          <p:nvPr>
            <p:ph type="subTitle" idx="2"/>
          </p:nvPr>
        </p:nvSpPr>
        <p:spPr>
          <a:xfrm>
            <a:off x="6033439" y="2283094"/>
            <a:ext cx="2245500" cy="42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18" name="Google Shape;818;p15"/>
          <p:cNvSpPr txBox="1">
            <a:spLocks noGrp="1"/>
          </p:cNvSpPr>
          <p:nvPr>
            <p:ph type="title" hasCustomPrompt="1"/>
          </p:nvPr>
        </p:nvSpPr>
        <p:spPr>
          <a:xfrm>
            <a:off x="3641711" y="1836774"/>
            <a:ext cx="2245500" cy="42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19" name="Google Shape;819;p15"/>
          <p:cNvSpPr txBox="1">
            <a:spLocks noGrp="1"/>
          </p:cNvSpPr>
          <p:nvPr>
            <p:ph type="title" idx="3" hasCustomPrompt="1"/>
          </p:nvPr>
        </p:nvSpPr>
        <p:spPr>
          <a:xfrm>
            <a:off x="6033439" y="1836774"/>
            <a:ext cx="2245500" cy="42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20" name="Google Shape;820;p15"/>
          <p:cNvSpPr txBox="1">
            <a:spLocks noGrp="1"/>
          </p:cNvSpPr>
          <p:nvPr>
            <p:ph type="subTitle" idx="4"/>
          </p:nvPr>
        </p:nvSpPr>
        <p:spPr>
          <a:xfrm>
            <a:off x="3641711" y="3348080"/>
            <a:ext cx="2245500" cy="42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21" name="Google Shape;821;p15"/>
          <p:cNvSpPr txBox="1">
            <a:spLocks noGrp="1"/>
          </p:cNvSpPr>
          <p:nvPr>
            <p:ph type="subTitle" idx="5"/>
          </p:nvPr>
        </p:nvSpPr>
        <p:spPr>
          <a:xfrm>
            <a:off x="6033437" y="3348080"/>
            <a:ext cx="2245500" cy="42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22" name="Google Shape;822;p15"/>
          <p:cNvSpPr txBox="1">
            <a:spLocks noGrp="1"/>
          </p:cNvSpPr>
          <p:nvPr>
            <p:ph type="title" idx="6" hasCustomPrompt="1"/>
          </p:nvPr>
        </p:nvSpPr>
        <p:spPr>
          <a:xfrm>
            <a:off x="3641711" y="2922976"/>
            <a:ext cx="2245500" cy="42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23" name="Google Shape;823;p15"/>
          <p:cNvSpPr txBox="1">
            <a:spLocks noGrp="1"/>
          </p:cNvSpPr>
          <p:nvPr>
            <p:ph type="title" idx="7" hasCustomPrompt="1"/>
          </p:nvPr>
        </p:nvSpPr>
        <p:spPr>
          <a:xfrm>
            <a:off x="6033439" y="2922976"/>
            <a:ext cx="2245500" cy="42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24" name="Google Shape;824;p15"/>
          <p:cNvSpPr txBox="1">
            <a:spLocks noGrp="1"/>
          </p:cNvSpPr>
          <p:nvPr>
            <p:ph type="subTitle" idx="8"/>
          </p:nvPr>
        </p:nvSpPr>
        <p:spPr>
          <a:xfrm>
            <a:off x="865061" y="2283075"/>
            <a:ext cx="2630400" cy="148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25" name="Google Shape;825;p15"/>
          <p:cNvSpPr txBox="1">
            <a:spLocks noGrp="1"/>
          </p:cNvSpPr>
          <p:nvPr>
            <p:ph type="title" idx="9"/>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826" name="Google Shape;826;p15"/>
          <p:cNvGrpSpPr/>
          <p:nvPr/>
        </p:nvGrpSpPr>
        <p:grpSpPr>
          <a:xfrm>
            <a:off x="-16750" y="0"/>
            <a:ext cx="9177500" cy="5143500"/>
            <a:chOff x="-16750" y="0"/>
            <a:chExt cx="9177500" cy="5143500"/>
          </a:xfrm>
        </p:grpSpPr>
        <p:grpSp>
          <p:nvGrpSpPr>
            <p:cNvPr id="827" name="Google Shape;827;p15"/>
            <p:cNvGrpSpPr/>
            <p:nvPr/>
          </p:nvGrpSpPr>
          <p:grpSpPr>
            <a:xfrm rot="10800000" flipH="1">
              <a:off x="8693950" y="0"/>
              <a:ext cx="466800" cy="5143500"/>
              <a:chOff x="-16750" y="0"/>
              <a:chExt cx="466800" cy="5143500"/>
            </a:xfrm>
          </p:grpSpPr>
          <p:sp>
            <p:nvSpPr>
              <p:cNvPr id="828" name="Google Shape;828;p15"/>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15"/>
            <p:cNvGrpSpPr/>
            <p:nvPr/>
          </p:nvGrpSpPr>
          <p:grpSpPr>
            <a:xfrm>
              <a:off x="-16750" y="0"/>
              <a:ext cx="466800" cy="5143500"/>
              <a:chOff x="-16750" y="0"/>
              <a:chExt cx="466800" cy="5143500"/>
            </a:xfrm>
          </p:grpSpPr>
          <p:sp>
            <p:nvSpPr>
              <p:cNvPr id="838" name="Google Shape;838;p15"/>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7" name="Google Shape;847;p15"/>
          <p:cNvSpPr txBox="1">
            <a:spLocks noGrp="1"/>
          </p:cNvSpPr>
          <p:nvPr>
            <p:ph type="subTitle" idx="13"/>
          </p:nvPr>
        </p:nvSpPr>
        <p:spPr>
          <a:xfrm>
            <a:off x="865061" y="1795950"/>
            <a:ext cx="2630400" cy="42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Krona One"/>
              <a:buNone/>
              <a:defRPr sz="1800">
                <a:latin typeface="Krona One"/>
                <a:ea typeface="Krona One"/>
                <a:cs typeface="Krona One"/>
                <a:sym typeface="Krona One"/>
              </a:defRPr>
            </a:lvl1pPr>
            <a:lvl2pPr lvl="1" rtl="0">
              <a:spcBef>
                <a:spcPts val="0"/>
              </a:spcBef>
              <a:spcAft>
                <a:spcPts val="0"/>
              </a:spcAft>
              <a:buClr>
                <a:schemeClr val="dk1"/>
              </a:buClr>
              <a:buSzPts val="2000"/>
              <a:buFont typeface="Krona One"/>
              <a:buNone/>
              <a:defRPr sz="2000">
                <a:solidFill>
                  <a:schemeClr val="dk1"/>
                </a:solidFill>
                <a:latin typeface="Krona One"/>
                <a:ea typeface="Krona One"/>
                <a:cs typeface="Krona One"/>
                <a:sym typeface="Krona One"/>
              </a:defRPr>
            </a:lvl2pPr>
            <a:lvl3pPr lvl="2" rtl="0">
              <a:spcBef>
                <a:spcPts val="0"/>
              </a:spcBef>
              <a:spcAft>
                <a:spcPts val="0"/>
              </a:spcAft>
              <a:buClr>
                <a:schemeClr val="dk1"/>
              </a:buClr>
              <a:buSzPts val="2000"/>
              <a:buFont typeface="Krona One"/>
              <a:buNone/>
              <a:defRPr sz="2000">
                <a:solidFill>
                  <a:schemeClr val="dk1"/>
                </a:solidFill>
                <a:latin typeface="Krona One"/>
                <a:ea typeface="Krona One"/>
                <a:cs typeface="Krona One"/>
                <a:sym typeface="Krona One"/>
              </a:defRPr>
            </a:lvl3pPr>
            <a:lvl4pPr lvl="3" rtl="0">
              <a:spcBef>
                <a:spcPts val="0"/>
              </a:spcBef>
              <a:spcAft>
                <a:spcPts val="0"/>
              </a:spcAft>
              <a:buClr>
                <a:schemeClr val="dk1"/>
              </a:buClr>
              <a:buSzPts val="2000"/>
              <a:buFont typeface="Krona One"/>
              <a:buNone/>
              <a:defRPr sz="2000">
                <a:solidFill>
                  <a:schemeClr val="dk1"/>
                </a:solidFill>
                <a:latin typeface="Krona One"/>
                <a:ea typeface="Krona One"/>
                <a:cs typeface="Krona One"/>
                <a:sym typeface="Krona One"/>
              </a:defRPr>
            </a:lvl4pPr>
            <a:lvl5pPr lvl="4" rtl="0">
              <a:spcBef>
                <a:spcPts val="0"/>
              </a:spcBef>
              <a:spcAft>
                <a:spcPts val="0"/>
              </a:spcAft>
              <a:buClr>
                <a:schemeClr val="dk1"/>
              </a:buClr>
              <a:buSzPts val="2000"/>
              <a:buFont typeface="Krona One"/>
              <a:buNone/>
              <a:defRPr sz="2000">
                <a:solidFill>
                  <a:schemeClr val="dk1"/>
                </a:solidFill>
                <a:latin typeface="Krona One"/>
                <a:ea typeface="Krona One"/>
                <a:cs typeface="Krona One"/>
                <a:sym typeface="Krona One"/>
              </a:defRPr>
            </a:lvl5pPr>
            <a:lvl6pPr lvl="5" rtl="0">
              <a:spcBef>
                <a:spcPts val="0"/>
              </a:spcBef>
              <a:spcAft>
                <a:spcPts val="0"/>
              </a:spcAft>
              <a:buClr>
                <a:schemeClr val="dk1"/>
              </a:buClr>
              <a:buSzPts val="2000"/>
              <a:buFont typeface="Krona One"/>
              <a:buNone/>
              <a:defRPr sz="2000">
                <a:solidFill>
                  <a:schemeClr val="dk1"/>
                </a:solidFill>
                <a:latin typeface="Krona One"/>
                <a:ea typeface="Krona One"/>
                <a:cs typeface="Krona One"/>
                <a:sym typeface="Krona One"/>
              </a:defRPr>
            </a:lvl6pPr>
            <a:lvl7pPr lvl="6" rtl="0">
              <a:spcBef>
                <a:spcPts val="0"/>
              </a:spcBef>
              <a:spcAft>
                <a:spcPts val="0"/>
              </a:spcAft>
              <a:buClr>
                <a:schemeClr val="dk1"/>
              </a:buClr>
              <a:buSzPts val="2000"/>
              <a:buFont typeface="Krona One"/>
              <a:buNone/>
              <a:defRPr sz="2000">
                <a:solidFill>
                  <a:schemeClr val="dk1"/>
                </a:solidFill>
                <a:latin typeface="Krona One"/>
                <a:ea typeface="Krona One"/>
                <a:cs typeface="Krona One"/>
                <a:sym typeface="Krona One"/>
              </a:defRPr>
            </a:lvl7pPr>
            <a:lvl8pPr lvl="7" rtl="0">
              <a:spcBef>
                <a:spcPts val="0"/>
              </a:spcBef>
              <a:spcAft>
                <a:spcPts val="0"/>
              </a:spcAft>
              <a:buClr>
                <a:schemeClr val="dk1"/>
              </a:buClr>
              <a:buSzPts val="2000"/>
              <a:buFont typeface="Krona One"/>
              <a:buNone/>
              <a:defRPr sz="2000">
                <a:solidFill>
                  <a:schemeClr val="dk1"/>
                </a:solidFill>
                <a:latin typeface="Krona One"/>
                <a:ea typeface="Krona One"/>
                <a:cs typeface="Krona One"/>
                <a:sym typeface="Krona One"/>
              </a:defRPr>
            </a:lvl8pPr>
            <a:lvl9pPr lvl="8" rtl="0">
              <a:spcBef>
                <a:spcPts val="0"/>
              </a:spcBef>
              <a:spcAft>
                <a:spcPts val="0"/>
              </a:spcAft>
              <a:buClr>
                <a:schemeClr val="dk1"/>
              </a:buClr>
              <a:buSzPts val="2000"/>
              <a:buFont typeface="Krona One"/>
              <a:buNone/>
              <a:defRPr sz="2000">
                <a:solidFill>
                  <a:schemeClr val="dk1"/>
                </a:solidFill>
                <a:latin typeface="Krona One"/>
                <a:ea typeface="Krona One"/>
                <a:cs typeface="Krona One"/>
                <a:sym typeface="Krona 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848"/>
        <p:cNvGrpSpPr/>
        <p:nvPr/>
      </p:nvGrpSpPr>
      <p:grpSpPr>
        <a:xfrm>
          <a:off x="0" y="0"/>
          <a:ext cx="0" cy="0"/>
          <a:chOff x="0" y="0"/>
          <a:chExt cx="0" cy="0"/>
        </a:xfrm>
      </p:grpSpPr>
      <p:sp>
        <p:nvSpPr>
          <p:cNvPr id="849" name="Google Shape;849;p16"/>
          <p:cNvSpPr txBox="1">
            <a:spLocks noGrp="1"/>
          </p:cNvSpPr>
          <p:nvPr>
            <p:ph type="title"/>
          </p:nvPr>
        </p:nvSpPr>
        <p:spPr>
          <a:xfrm>
            <a:off x="857725" y="2751938"/>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850" name="Google Shape;850;p16"/>
          <p:cNvSpPr txBox="1">
            <a:spLocks noGrp="1"/>
          </p:cNvSpPr>
          <p:nvPr>
            <p:ph type="subTitle" idx="1"/>
          </p:nvPr>
        </p:nvSpPr>
        <p:spPr>
          <a:xfrm>
            <a:off x="857725" y="3154602"/>
            <a:ext cx="2245500" cy="76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51" name="Google Shape;851;p16"/>
          <p:cNvSpPr txBox="1">
            <a:spLocks noGrp="1"/>
          </p:cNvSpPr>
          <p:nvPr>
            <p:ph type="title" idx="2"/>
          </p:nvPr>
        </p:nvSpPr>
        <p:spPr>
          <a:xfrm>
            <a:off x="6040775" y="2751938"/>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852" name="Google Shape;852;p16"/>
          <p:cNvSpPr txBox="1">
            <a:spLocks noGrp="1"/>
          </p:cNvSpPr>
          <p:nvPr>
            <p:ph type="subTitle" idx="3"/>
          </p:nvPr>
        </p:nvSpPr>
        <p:spPr>
          <a:xfrm>
            <a:off x="6040775" y="3154602"/>
            <a:ext cx="2245500" cy="76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53" name="Google Shape;853;p16"/>
          <p:cNvSpPr txBox="1">
            <a:spLocks noGrp="1"/>
          </p:cNvSpPr>
          <p:nvPr>
            <p:ph type="title" idx="4"/>
          </p:nvPr>
        </p:nvSpPr>
        <p:spPr>
          <a:xfrm>
            <a:off x="3449250" y="2751938"/>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854" name="Google Shape;854;p16"/>
          <p:cNvSpPr txBox="1">
            <a:spLocks noGrp="1"/>
          </p:cNvSpPr>
          <p:nvPr>
            <p:ph type="subTitle" idx="5"/>
          </p:nvPr>
        </p:nvSpPr>
        <p:spPr>
          <a:xfrm>
            <a:off x="3449250" y="3154602"/>
            <a:ext cx="2245500" cy="76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55" name="Google Shape;855;p16"/>
          <p:cNvSpPr txBox="1">
            <a:spLocks noGrp="1"/>
          </p:cNvSpPr>
          <p:nvPr>
            <p:ph type="title" idx="6"/>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856" name="Google Shape;856;p16"/>
          <p:cNvGrpSpPr/>
          <p:nvPr/>
        </p:nvGrpSpPr>
        <p:grpSpPr>
          <a:xfrm>
            <a:off x="-16750" y="0"/>
            <a:ext cx="9177500" cy="5143500"/>
            <a:chOff x="-16750" y="0"/>
            <a:chExt cx="9177500" cy="5143500"/>
          </a:xfrm>
        </p:grpSpPr>
        <p:grpSp>
          <p:nvGrpSpPr>
            <p:cNvPr id="857" name="Google Shape;857;p16"/>
            <p:cNvGrpSpPr/>
            <p:nvPr/>
          </p:nvGrpSpPr>
          <p:grpSpPr>
            <a:xfrm rot="10800000" flipH="1">
              <a:off x="8693950" y="0"/>
              <a:ext cx="466800" cy="5143500"/>
              <a:chOff x="-16750" y="0"/>
              <a:chExt cx="466800" cy="5143500"/>
            </a:xfrm>
          </p:grpSpPr>
          <p:sp>
            <p:nvSpPr>
              <p:cNvPr id="858" name="Google Shape;858;p16"/>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16"/>
            <p:cNvGrpSpPr/>
            <p:nvPr/>
          </p:nvGrpSpPr>
          <p:grpSpPr>
            <a:xfrm>
              <a:off x="-16750" y="0"/>
              <a:ext cx="466800" cy="5143500"/>
              <a:chOff x="-16750" y="0"/>
              <a:chExt cx="466800" cy="5143500"/>
            </a:xfrm>
          </p:grpSpPr>
          <p:sp>
            <p:nvSpPr>
              <p:cNvPr id="868" name="Google Shape;868;p16"/>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CUSTOM_2_1">
    <p:spTree>
      <p:nvGrpSpPr>
        <p:cNvPr id="1" name="Shape 877"/>
        <p:cNvGrpSpPr/>
        <p:nvPr/>
      </p:nvGrpSpPr>
      <p:grpSpPr>
        <a:xfrm>
          <a:off x="0" y="0"/>
          <a:ext cx="0" cy="0"/>
          <a:chOff x="0" y="0"/>
          <a:chExt cx="0" cy="0"/>
        </a:xfrm>
      </p:grpSpPr>
      <p:sp>
        <p:nvSpPr>
          <p:cNvPr id="878" name="Google Shape;878;p1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9" name="Google Shape;879;p17"/>
          <p:cNvSpPr txBox="1">
            <a:spLocks noGrp="1"/>
          </p:cNvSpPr>
          <p:nvPr>
            <p:ph type="title" idx="2"/>
          </p:nvPr>
        </p:nvSpPr>
        <p:spPr>
          <a:xfrm>
            <a:off x="5952819" y="3537000"/>
            <a:ext cx="2471100" cy="372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rtl="0">
              <a:spcBef>
                <a:spcPts val="0"/>
              </a:spcBef>
              <a:spcAft>
                <a:spcPts val="0"/>
              </a:spcAft>
              <a:buSzPts val="1800"/>
              <a:buFont typeface="Krona One"/>
              <a:buNone/>
              <a:defRPr sz="1800">
                <a:latin typeface="Krona One"/>
                <a:ea typeface="Krona One"/>
                <a:cs typeface="Krona One"/>
                <a:sym typeface="Krona One"/>
              </a:defRPr>
            </a:lvl2pPr>
            <a:lvl3pPr lvl="2" rtl="0">
              <a:spcBef>
                <a:spcPts val="0"/>
              </a:spcBef>
              <a:spcAft>
                <a:spcPts val="0"/>
              </a:spcAft>
              <a:buSzPts val="1800"/>
              <a:buFont typeface="Krona One"/>
              <a:buNone/>
              <a:defRPr sz="1800">
                <a:latin typeface="Krona One"/>
                <a:ea typeface="Krona One"/>
                <a:cs typeface="Krona One"/>
                <a:sym typeface="Krona One"/>
              </a:defRPr>
            </a:lvl3pPr>
            <a:lvl4pPr lvl="3" rtl="0">
              <a:spcBef>
                <a:spcPts val="0"/>
              </a:spcBef>
              <a:spcAft>
                <a:spcPts val="0"/>
              </a:spcAft>
              <a:buSzPts val="1800"/>
              <a:buFont typeface="Krona One"/>
              <a:buNone/>
              <a:defRPr sz="1800">
                <a:latin typeface="Krona One"/>
                <a:ea typeface="Krona One"/>
                <a:cs typeface="Krona One"/>
                <a:sym typeface="Krona One"/>
              </a:defRPr>
            </a:lvl4pPr>
            <a:lvl5pPr lvl="4" rtl="0">
              <a:spcBef>
                <a:spcPts val="0"/>
              </a:spcBef>
              <a:spcAft>
                <a:spcPts val="0"/>
              </a:spcAft>
              <a:buSzPts val="1800"/>
              <a:buFont typeface="Krona One"/>
              <a:buNone/>
              <a:defRPr sz="1800">
                <a:latin typeface="Krona One"/>
                <a:ea typeface="Krona One"/>
                <a:cs typeface="Krona One"/>
                <a:sym typeface="Krona One"/>
              </a:defRPr>
            </a:lvl5pPr>
            <a:lvl6pPr lvl="5" rtl="0">
              <a:spcBef>
                <a:spcPts val="0"/>
              </a:spcBef>
              <a:spcAft>
                <a:spcPts val="0"/>
              </a:spcAft>
              <a:buSzPts val="1800"/>
              <a:buFont typeface="Krona One"/>
              <a:buNone/>
              <a:defRPr sz="1800">
                <a:latin typeface="Krona One"/>
                <a:ea typeface="Krona One"/>
                <a:cs typeface="Krona One"/>
                <a:sym typeface="Krona One"/>
              </a:defRPr>
            </a:lvl6pPr>
            <a:lvl7pPr lvl="6" rtl="0">
              <a:spcBef>
                <a:spcPts val="0"/>
              </a:spcBef>
              <a:spcAft>
                <a:spcPts val="0"/>
              </a:spcAft>
              <a:buSzPts val="1800"/>
              <a:buFont typeface="Krona One"/>
              <a:buNone/>
              <a:defRPr sz="1800">
                <a:latin typeface="Krona One"/>
                <a:ea typeface="Krona One"/>
                <a:cs typeface="Krona One"/>
                <a:sym typeface="Krona One"/>
              </a:defRPr>
            </a:lvl7pPr>
            <a:lvl8pPr lvl="7" rtl="0">
              <a:spcBef>
                <a:spcPts val="0"/>
              </a:spcBef>
              <a:spcAft>
                <a:spcPts val="0"/>
              </a:spcAft>
              <a:buSzPts val="1800"/>
              <a:buFont typeface="Krona One"/>
              <a:buNone/>
              <a:defRPr sz="1800">
                <a:latin typeface="Krona One"/>
                <a:ea typeface="Krona One"/>
                <a:cs typeface="Krona One"/>
                <a:sym typeface="Krona One"/>
              </a:defRPr>
            </a:lvl8pPr>
            <a:lvl9pPr lvl="8" rtl="0">
              <a:spcBef>
                <a:spcPts val="0"/>
              </a:spcBef>
              <a:spcAft>
                <a:spcPts val="0"/>
              </a:spcAft>
              <a:buSzPts val="1800"/>
              <a:buFont typeface="Krona One"/>
              <a:buNone/>
              <a:defRPr sz="1800">
                <a:latin typeface="Krona One"/>
                <a:ea typeface="Krona One"/>
                <a:cs typeface="Krona One"/>
                <a:sym typeface="Krona One"/>
              </a:defRPr>
            </a:lvl9pPr>
          </a:lstStyle>
          <a:p>
            <a:endParaRPr/>
          </a:p>
        </p:txBody>
      </p:sp>
      <p:sp>
        <p:nvSpPr>
          <p:cNvPr id="880" name="Google Shape;880;p17"/>
          <p:cNvSpPr txBox="1">
            <a:spLocks noGrp="1"/>
          </p:cNvSpPr>
          <p:nvPr>
            <p:ph type="title" idx="3"/>
          </p:nvPr>
        </p:nvSpPr>
        <p:spPr>
          <a:xfrm>
            <a:off x="720081" y="3537000"/>
            <a:ext cx="2471100" cy="372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rtl="0">
              <a:spcBef>
                <a:spcPts val="0"/>
              </a:spcBef>
              <a:spcAft>
                <a:spcPts val="0"/>
              </a:spcAft>
              <a:buSzPts val="1800"/>
              <a:buFont typeface="Krona One"/>
              <a:buNone/>
              <a:defRPr sz="1800">
                <a:latin typeface="Krona One"/>
                <a:ea typeface="Krona One"/>
                <a:cs typeface="Krona One"/>
                <a:sym typeface="Krona One"/>
              </a:defRPr>
            </a:lvl2pPr>
            <a:lvl3pPr lvl="2" rtl="0">
              <a:spcBef>
                <a:spcPts val="0"/>
              </a:spcBef>
              <a:spcAft>
                <a:spcPts val="0"/>
              </a:spcAft>
              <a:buSzPts val="1800"/>
              <a:buFont typeface="Krona One"/>
              <a:buNone/>
              <a:defRPr sz="1800">
                <a:latin typeface="Krona One"/>
                <a:ea typeface="Krona One"/>
                <a:cs typeface="Krona One"/>
                <a:sym typeface="Krona One"/>
              </a:defRPr>
            </a:lvl3pPr>
            <a:lvl4pPr lvl="3" rtl="0">
              <a:spcBef>
                <a:spcPts val="0"/>
              </a:spcBef>
              <a:spcAft>
                <a:spcPts val="0"/>
              </a:spcAft>
              <a:buSzPts val="1800"/>
              <a:buFont typeface="Krona One"/>
              <a:buNone/>
              <a:defRPr sz="1800">
                <a:latin typeface="Krona One"/>
                <a:ea typeface="Krona One"/>
                <a:cs typeface="Krona One"/>
                <a:sym typeface="Krona One"/>
              </a:defRPr>
            </a:lvl4pPr>
            <a:lvl5pPr lvl="4" rtl="0">
              <a:spcBef>
                <a:spcPts val="0"/>
              </a:spcBef>
              <a:spcAft>
                <a:spcPts val="0"/>
              </a:spcAft>
              <a:buSzPts val="1800"/>
              <a:buFont typeface="Krona One"/>
              <a:buNone/>
              <a:defRPr sz="1800">
                <a:latin typeface="Krona One"/>
                <a:ea typeface="Krona One"/>
                <a:cs typeface="Krona One"/>
                <a:sym typeface="Krona One"/>
              </a:defRPr>
            </a:lvl5pPr>
            <a:lvl6pPr lvl="5" rtl="0">
              <a:spcBef>
                <a:spcPts val="0"/>
              </a:spcBef>
              <a:spcAft>
                <a:spcPts val="0"/>
              </a:spcAft>
              <a:buSzPts val="1800"/>
              <a:buFont typeface="Krona One"/>
              <a:buNone/>
              <a:defRPr sz="1800">
                <a:latin typeface="Krona One"/>
                <a:ea typeface="Krona One"/>
                <a:cs typeface="Krona One"/>
                <a:sym typeface="Krona One"/>
              </a:defRPr>
            </a:lvl6pPr>
            <a:lvl7pPr lvl="6" rtl="0">
              <a:spcBef>
                <a:spcPts val="0"/>
              </a:spcBef>
              <a:spcAft>
                <a:spcPts val="0"/>
              </a:spcAft>
              <a:buSzPts val="1800"/>
              <a:buFont typeface="Krona One"/>
              <a:buNone/>
              <a:defRPr sz="1800">
                <a:latin typeface="Krona One"/>
                <a:ea typeface="Krona One"/>
                <a:cs typeface="Krona One"/>
                <a:sym typeface="Krona One"/>
              </a:defRPr>
            </a:lvl7pPr>
            <a:lvl8pPr lvl="7" rtl="0">
              <a:spcBef>
                <a:spcPts val="0"/>
              </a:spcBef>
              <a:spcAft>
                <a:spcPts val="0"/>
              </a:spcAft>
              <a:buSzPts val="1800"/>
              <a:buFont typeface="Krona One"/>
              <a:buNone/>
              <a:defRPr sz="1800">
                <a:latin typeface="Krona One"/>
                <a:ea typeface="Krona One"/>
                <a:cs typeface="Krona One"/>
                <a:sym typeface="Krona One"/>
              </a:defRPr>
            </a:lvl8pPr>
            <a:lvl9pPr lvl="8" rtl="0">
              <a:spcBef>
                <a:spcPts val="0"/>
              </a:spcBef>
              <a:spcAft>
                <a:spcPts val="0"/>
              </a:spcAft>
              <a:buSzPts val="1800"/>
              <a:buFont typeface="Krona One"/>
              <a:buNone/>
              <a:defRPr sz="1800">
                <a:latin typeface="Krona One"/>
                <a:ea typeface="Krona One"/>
                <a:cs typeface="Krona One"/>
                <a:sym typeface="Krona One"/>
              </a:defRPr>
            </a:lvl9pPr>
          </a:lstStyle>
          <a:p>
            <a:endParaRPr/>
          </a:p>
        </p:txBody>
      </p:sp>
      <p:sp>
        <p:nvSpPr>
          <p:cNvPr id="881" name="Google Shape;881;p17"/>
          <p:cNvSpPr txBox="1">
            <a:spLocks noGrp="1"/>
          </p:cNvSpPr>
          <p:nvPr>
            <p:ph type="subTitle" idx="1"/>
          </p:nvPr>
        </p:nvSpPr>
        <p:spPr>
          <a:xfrm>
            <a:off x="5952819" y="3933600"/>
            <a:ext cx="2471100" cy="441300"/>
          </a:xfrm>
          <a:prstGeom prst="rect">
            <a:avLst/>
          </a:prstGeom>
          <a:noFill/>
          <a:ln>
            <a:noFill/>
          </a:ln>
        </p:spPr>
        <p:txBody>
          <a:bodyPr spcFirstLastPara="1" wrap="square" lIns="91425" tIns="0" rIns="91425" bIns="0"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82" name="Google Shape;882;p17"/>
          <p:cNvSpPr txBox="1">
            <a:spLocks noGrp="1"/>
          </p:cNvSpPr>
          <p:nvPr>
            <p:ph type="subTitle" idx="4"/>
          </p:nvPr>
        </p:nvSpPr>
        <p:spPr>
          <a:xfrm>
            <a:off x="720081" y="3933600"/>
            <a:ext cx="2471100" cy="441300"/>
          </a:xfrm>
          <a:prstGeom prst="rect">
            <a:avLst/>
          </a:prstGeom>
          <a:noFill/>
          <a:ln>
            <a:noFill/>
          </a:ln>
        </p:spPr>
        <p:txBody>
          <a:bodyPr spcFirstLastPara="1" wrap="square" lIns="91425" tIns="0" rIns="91425" bIns="0"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83" name="Google Shape;883;p17"/>
          <p:cNvSpPr txBox="1">
            <a:spLocks noGrp="1"/>
          </p:cNvSpPr>
          <p:nvPr>
            <p:ph type="title" idx="5"/>
          </p:nvPr>
        </p:nvSpPr>
        <p:spPr>
          <a:xfrm>
            <a:off x="3336450" y="3537000"/>
            <a:ext cx="2471100" cy="372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rtl="0">
              <a:spcBef>
                <a:spcPts val="0"/>
              </a:spcBef>
              <a:spcAft>
                <a:spcPts val="0"/>
              </a:spcAft>
              <a:buSzPts val="1800"/>
              <a:buFont typeface="Krona One"/>
              <a:buNone/>
              <a:defRPr sz="1800">
                <a:latin typeface="Krona One"/>
                <a:ea typeface="Krona One"/>
                <a:cs typeface="Krona One"/>
                <a:sym typeface="Krona One"/>
              </a:defRPr>
            </a:lvl2pPr>
            <a:lvl3pPr lvl="2" rtl="0">
              <a:spcBef>
                <a:spcPts val="0"/>
              </a:spcBef>
              <a:spcAft>
                <a:spcPts val="0"/>
              </a:spcAft>
              <a:buSzPts val="1800"/>
              <a:buFont typeface="Krona One"/>
              <a:buNone/>
              <a:defRPr sz="1800">
                <a:latin typeface="Krona One"/>
                <a:ea typeface="Krona One"/>
                <a:cs typeface="Krona One"/>
                <a:sym typeface="Krona One"/>
              </a:defRPr>
            </a:lvl3pPr>
            <a:lvl4pPr lvl="3" rtl="0">
              <a:spcBef>
                <a:spcPts val="0"/>
              </a:spcBef>
              <a:spcAft>
                <a:spcPts val="0"/>
              </a:spcAft>
              <a:buSzPts val="1800"/>
              <a:buFont typeface="Krona One"/>
              <a:buNone/>
              <a:defRPr sz="1800">
                <a:latin typeface="Krona One"/>
                <a:ea typeface="Krona One"/>
                <a:cs typeface="Krona One"/>
                <a:sym typeface="Krona One"/>
              </a:defRPr>
            </a:lvl4pPr>
            <a:lvl5pPr lvl="4" rtl="0">
              <a:spcBef>
                <a:spcPts val="0"/>
              </a:spcBef>
              <a:spcAft>
                <a:spcPts val="0"/>
              </a:spcAft>
              <a:buSzPts val="1800"/>
              <a:buFont typeface="Krona One"/>
              <a:buNone/>
              <a:defRPr sz="1800">
                <a:latin typeface="Krona One"/>
                <a:ea typeface="Krona One"/>
                <a:cs typeface="Krona One"/>
                <a:sym typeface="Krona One"/>
              </a:defRPr>
            </a:lvl5pPr>
            <a:lvl6pPr lvl="5" rtl="0">
              <a:spcBef>
                <a:spcPts val="0"/>
              </a:spcBef>
              <a:spcAft>
                <a:spcPts val="0"/>
              </a:spcAft>
              <a:buSzPts val="1800"/>
              <a:buFont typeface="Krona One"/>
              <a:buNone/>
              <a:defRPr sz="1800">
                <a:latin typeface="Krona One"/>
                <a:ea typeface="Krona One"/>
                <a:cs typeface="Krona One"/>
                <a:sym typeface="Krona One"/>
              </a:defRPr>
            </a:lvl6pPr>
            <a:lvl7pPr lvl="6" rtl="0">
              <a:spcBef>
                <a:spcPts val="0"/>
              </a:spcBef>
              <a:spcAft>
                <a:spcPts val="0"/>
              </a:spcAft>
              <a:buSzPts val="1800"/>
              <a:buFont typeface="Krona One"/>
              <a:buNone/>
              <a:defRPr sz="1800">
                <a:latin typeface="Krona One"/>
                <a:ea typeface="Krona One"/>
                <a:cs typeface="Krona One"/>
                <a:sym typeface="Krona One"/>
              </a:defRPr>
            </a:lvl7pPr>
            <a:lvl8pPr lvl="7" rtl="0">
              <a:spcBef>
                <a:spcPts val="0"/>
              </a:spcBef>
              <a:spcAft>
                <a:spcPts val="0"/>
              </a:spcAft>
              <a:buSzPts val="1800"/>
              <a:buFont typeface="Krona One"/>
              <a:buNone/>
              <a:defRPr sz="1800">
                <a:latin typeface="Krona One"/>
                <a:ea typeface="Krona One"/>
                <a:cs typeface="Krona One"/>
                <a:sym typeface="Krona One"/>
              </a:defRPr>
            </a:lvl8pPr>
            <a:lvl9pPr lvl="8" rtl="0">
              <a:spcBef>
                <a:spcPts val="0"/>
              </a:spcBef>
              <a:spcAft>
                <a:spcPts val="0"/>
              </a:spcAft>
              <a:buSzPts val="1800"/>
              <a:buFont typeface="Krona One"/>
              <a:buNone/>
              <a:defRPr sz="1800">
                <a:latin typeface="Krona One"/>
                <a:ea typeface="Krona One"/>
                <a:cs typeface="Krona One"/>
                <a:sym typeface="Krona One"/>
              </a:defRPr>
            </a:lvl9pPr>
          </a:lstStyle>
          <a:p>
            <a:endParaRPr/>
          </a:p>
        </p:txBody>
      </p:sp>
      <p:sp>
        <p:nvSpPr>
          <p:cNvPr id="884" name="Google Shape;884;p17"/>
          <p:cNvSpPr txBox="1">
            <a:spLocks noGrp="1"/>
          </p:cNvSpPr>
          <p:nvPr>
            <p:ph type="subTitle" idx="6"/>
          </p:nvPr>
        </p:nvSpPr>
        <p:spPr>
          <a:xfrm>
            <a:off x="3336450" y="3933600"/>
            <a:ext cx="2471100" cy="441300"/>
          </a:xfrm>
          <a:prstGeom prst="rect">
            <a:avLst/>
          </a:prstGeom>
          <a:noFill/>
          <a:ln>
            <a:noFill/>
          </a:ln>
        </p:spPr>
        <p:txBody>
          <a:bodyPr spcFirstLastPara="1" wrap="square" lIns="91425" tIns="0" rIns="91425" bIns="0"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885" name="Google Shape;885;p17"/>
          <p:cNvGrpSpPr/>
          <p:nvPr/>
        </p:nvGrpSpPr>
        <p:grpSpPr>
          <a:xfrm>
            <a:off x="-16750" y="0"/>
            <a:ext cx="9177500" cy="5143500"/>
            <a:chOff x="-16750" y="0"/>
            <a:chExt cx="9177500" cy="5143500"/>
          </a:xfrm>
        </p:grpSpPr>
        <p:grpSp>
          <p:nvGrpSpPr>
            <p:cNvPr id="886" name="Google Shape;886;p17"/>
            <p:cNvGrpSpPr/>
            <p:nvPr/>
          </p:nvGrpSpPr>
          <p:grpSpPr>
            <a:xfrm rot="10800000" flipH="1">
              <a:off x="8693950" y="0"/>
              <a:ext cx="466800" cy="5143500"/>
              <a:chOff x="-16750" y="0"/>
              <a:chExt cx="466800" cy="5143500"/>
            </a:xfrm>
          </p:grpSpPr>
          <p:sp>
            <p:nvSpPr>
              <p:cNvPr id="887" name="Google Shape;887;p17"/>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7"/>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7"/>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7"/>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7"/>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7"/>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7"/>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7"/>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7"/>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17"/>
            <p:cNvGrpSpPr/>
            <p:nvPr/>
          </p:nvGrpSpPr>
          <p:grpSpPr>
            <a:xfrm>
              <a:off x="-16750" y="0"/>
              <a:ext cx="466800" cy="5143500"/>
              <a:chOff x="-16750" y="0"/>
              <a:chExt cx="466800" cy="5143500"/>
            </a:xfrm>
          </p:grpSpPr>
          <p:sp>
            <p:nvSpPr>
              <p:cNvPr id="897" name="Google Shape;897;p17"/>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7"/>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7"/>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7"/>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7"/>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7"/>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7"/>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7"/>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7"/>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3">
    <p:spTree>
      <p:nvGrpSpPr>
        <p:cNvPr id="1" name="Shape 906"/>
        <p:cNvGrpSpPr/>
        <p:nvPr/>
      </p:nvGrpSpPr>
      <p:grpSpPr>
        <a:xfrm>
          <a:off x="0" y="0"/>
          <a:ext cx="0" cy="0"/>
          <a:chOff x="0" y="0"/>
          <a:chExt cx="0" cy="0"/>
        </a:xfrm>
      </p:grpSpPr>
      <p:sp>
        <p:nvSpPr>
          <p:cNvPr id="907" name="Google Shape;907;p18"/>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8" name="Google Shape;908;p18"/>
          <p:cNvSpPr txBox="1">
            <a:spLocks noGrp="1"/>
          </p:cNvSpPr>
          <p:nvPr>
            <p:ph type="title" idx="2"/>
          </p:nvPr>
        </p:nvSpPr>
        <p:spPr>
          <a:xfrm>
            <a:off x="2478150" y="1487888"/>
            <a:ext cx="1871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909" name="Google Shape;909;p18"/>
          <p:cNvSpPr txBox="1">
            <a:spLocks noGrp="1"/>
          </p:cNvSpPr>
          <p:nvPr>
            <p:ph type="subTitle" idx="1"/>
          </p:nvPr>
        </p:nvSpPr>
        <p:spPr>
          <a:xfrm>
            <a:off x="4418575" y="1487888"/>
            <a:ext cx="3027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910" name="Google Shape;910;p18"/>
          <p:cNvSpPr txBox="1">
            <a:spLocks noGrp="1"/>
          </p:cNvSpPr>
          <p:nvPr>
            <p:ph type="title" idx="3"/>
          </p:nvPr>
        </p:nvSpPr>
        <p:spPr>
          <a:xfrm>
            <a:off x="2478150" y="2285363"/>
            <a:ext cx="1871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911" name="Google Shape;911;p18"/>
          <p:cNvSpPr txBox="1">
            <a:spLocks noGrp="1"/>
          </p:cNvSpPr>
          <p:nvPr>
            <p:ph type="subTitle" idx="4"/>
          </p:nvPr>
        </p:nvSpPr>
        <p:spPr>
          <a:xfrm>
            <a:off x="4418575" y="2285367"/>
            <a:ext cx="3027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912" name="Google Shape;912;p18"/>
          <p:cNvSpPr txBox="1">
            <a:spLocks noGrp="1"/>
          </p:cNvSpPr>
          <p:nvPr>
            <p:ph type="title" idx="5"/>
          </p:nvPr>
        </p:nvSpPr>
        <p:spPr>
          <a:xfrm>
            <a:off x="2478150" y="3082838"/>
            <a:ext cx="1871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913" name="Google Shape;913;p18"/>
          <p:cNvSpPr txBox="1">
            <a:spLocks noGrp="1"/>
          </p:cNvSpPr>
          <p:nvPr>
            <p:ph type="subTitle" idx="6"/>
          </p:nvPr>
        </p:nvSpPr>
        <p:spPr>
          <a:xfrm>
            <a:off x="4418575" y="3082846"/>
            <a:ext cx="3027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914" name="Google Shape;914;p18"/>
          <p:cNvSpPr txBox="1">
            <a:spLocks noGrp="1"/>
          </p:cNvSpPr>
          <p:nvPr>
            <p:ph type="title" idx="7"/>
          </p:nvPr>
        </p:nvSpPr>
        <p:spPr>
          <a:xfrm>
            <a:off x="2478150" y="3880313"/>
            <a:ext cx="1871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915" name="Google Shape;915;p18"/>
          <p:cNvSpPr txBox="1">
            <a:spLocks noGrp="1"/>
          </p:cNvSpPr>
          <p:nvPr>
            <p:ph type="subTitle" idx="8"/>
          </p:nvPr>
        </p:nvSpPr>
        <p:spPr>
          <a:xfrm>
            <a:off x="4418575" y="3880325"/>
            <a:ext cx="3027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grpSp>
        <p:nvGrpSpPr>
          <p:cNvPr id="916" name="Google Shape;916;p18"/>
          <p:cNvGrpSpPr/>
          <p:nvPr/>
        </p:nvGrpSpPr>
        <p:grpSpPr>
          <a:xfrm>
            <a:off x="-16750" y="0"/>
            <a:ext cx="9177500" cy="5143500"/>
            <a:chOff x="-16750" y="0"/>
            <a:chExt cx="9177500" cy="5143500"/>
          </a:xfrm>
        </p:grpSpPr>
        <p:grpSp>
          <p:nvGrpSpPr>
            <p:cNvPr id="917" name="Google Shape;917;p18"/>
            <p:cNvGrpSpPr/>
            <p:nvPr/>
          </p:nvGrpSpPr>
          <p:grpSpPr>
            <a:xfrm rot="10800000" flipH="1">
              <a:off x="8693950" y="0"/>
              <a:ext cx="466800" cy="5143500"/>
              <a:chOff x="-16750" y="0"/>
              <a:chExt cx="466800" cy="5143500"/>
            </a:xfrm>
          </p:grpSpPr>
          <p:sp>
            <p:nvSpPr>
              <p:cNvPr id="918" name="Google Shape;918;p18"/>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8"/>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8"/>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8"/>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8"/>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8"/>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8"/>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8"/>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8"/>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18"/>
            <p:cNvGrpSpPr/>
            <p:nvPr/>
          </p:nvGrpSpPr>
          <p:grpSpPr>
            <a:xfrm>
              <a:off x="-16750" y="0"/>
              <a:ext cx="466800" cy="5143500"/>
              <a:chOff x="-16750" y="0"/>
              <a:chExt cx="466800" cy="5143500"/>
            </a:xfrm>
          </p:grpSpPr>
          <p:sp>
            <p:nvSpPr>
              <p:cNvPr id="928" name="Google Shape;928;p18"/>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8"/>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8"/>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8"/>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8"/>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8"/>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8"/>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8"/>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8"/>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937"/>
        <p:cNvGrpSpPr/>
        <p:nvPr/>
      </p:nvGrpSpPr>
      <p:grpSpPr>
        <a:xfrm>
          <a:off x="0" y="0"/>
          <a:ext cx="0" cy="0"/>
          <a:chOff x="0" y="0"/>
          <a:chExt cx="0" cy="0"/>
        </a:xfrm>
      </p:grpSpPr>
      <p:sp>
        <p:nvSpPr>
          <p:cNvPr id="938" name="Google Shape;938;p19"/>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39" name="Google Shape;939;p19"/>
          <p:cNvSpPr txBox="1">
            <a:spLocks noGrp="1"/>
          </p:cNvSpPr>
          <p:nvPr>
            <p:ph type="title" idx="2"/>
          </p:nvPr>
        </p:nvSpPr>
        <p:spPr>
          <a:xfrm>
            <a:off x="857725" y="2011625"/>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940" name="Google Shape;940;p19"/>
          <p:cNvSpPr txBox="1">
            <a:spLocks noGrp="1"/>
          </p:cNvSpPr>
          <p:nvPr>
            <p:ph type="subTitle" idx="1"/>
          </p:nvPr>
        </p:nvSpPr>
        <p:spPr>
          <a:xfrm>
            <a:off x="857725" y="2376135"/>
            <a:ext cx="2245500" cy="5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941" name="Google Shape;941;p19"/>
          <p:cNvSpPr txBox="1">
            <a:spLocks noGrp="1"/>
          </p:cNvSpPr>
          <p:nvPr>
            <p:ph type="title" idx="3"/>
          </p:nvPr>
        </p:nvSpPr>
        <p:spPr>
          <a:xfrm>
            <a:off x="6040775" y="2011625"/>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942" name="Google Shape;942;p19"/>
          <p:cNvSpPr txBox="1">
            <a:spLocks noGrp="1"/>
          </p:cNvSpPr>
          <p:nvPr>
            <p:ph type="subTitle" idx="4"/>
          </p:nvPr>
        </p:nvSpPr>
        <p:spPr>
          <a:xfrm>
            <a:off x="6040775" y="2376135"/>
            <a:ext cx="2245500" cy="5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943" name="Google Shape;943;p19"/>
          <p:cNvSpPr txBox="1">
            <a:spLocks noGrp="1"/>
          </p:cNvSpPr>
          <p:nvPr>
            <p:ph type="title" idx="5"/>
          </p:nvPr>
        </p:nvSpPr>
        <p:spPr>
          <a:xfrm>
            <a:off x="3449250" y="2011625"/>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944" name="Google Shape;944;p19"/>
          <p:cNvSpPr txBox="1">
            <a:spLocks noGrp="1"/>
          </p:cNvSpPr>
          <p:nvPr>
            <p:ph type="subTitle" idx="6"/>
          </p:nvPr>
        </p:nvSpPr>
        <p:spPr>
          <a:xfrm>
            <a:off x="3449250" y="2376135"/>
            <a:ext cx="2245500" cy="5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945" name="Google Shape;945;p19"/>
          <p:cNvSpPr txBox="1">
            <a:spLocks noGrp="1"/>
          </p:cNvSpPr>
          <p:nvPr>
            <p:ph type="title" idx="7"/>
          </p:nvPr>
        </p:nvSpPr>
        <p:spPr>
          <a:xfrm>
            <a:off x="857725" y="3756638"/>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946" name="Google Shape;946;p19"/>
          <p:cNvSpPr txBox="1">
            <a:spLocks noGrp="1"/>
          </p:cNvSpPr>
          <p:nvPr>
            <p:ph type="subTitle" idx="8"/>
          </p:nvPr>
        </p:nvSpPr>
        <p:spPr>
          <a:xfrm>
            <a:off x="857725" y="4121147"/>
            <a:ext cx="2245500" cy="5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947" name="Google Shape;947;p19"/>
          <p:cNvSpPr txBox="1">
            <a:spLocks noGrp="1"/>
          </p:cNvSpPr>
          <p:nvPr>
            <p:ph type="title" idx="9"/>
          </p:nvPr>
        </p:nvSpPr>
        <p:spPr>
          <a:xfrm>
            <a:off x="6040775" y="3756638"/>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948" name="Google Shape;948;p19"/>
          <p:cNvSpPr txBox="1">
            <a:spLocks noGrp="1"/>
          </p:cNvSpPr>
          <p:nvPr>
            <p:ph type="subTitle" idx="13"/>
          </p:nvPr>
        </p:nvSpPr>
        <p:spPr>
          <a:xfrm>
            <a:off x="6040775" y="4121147"/>
            <a:ext cx="2245500" cy="5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949" name="Google Shape;949;p19"/>
          <p:cNvSpPr txBox="1">
            <a:spLocks noGrp="1"/>
          </p:cNvSpPr>
          <p:nvPr>
            <p:ph type="title" idx="14"/>
          </p:nvPr>
        </p:nvSpPr>
        <p:spPr>
          <a:xfrm>
            <a:off x="3449250" y="3756638"/>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950" name="Google Shape;950;p19"/>
          <p:cNvSpPr txBox="1">
            <a:spLocks noGrp="1"/>
          </p:cNvSpPr>
          <p:nvPr>
            <p:ph type="subTitle" idx="15"/>
          </p:nvPr>
        </p:nvSpPr>
        <p:spPr>
          <a:xfrm>
            <a:off x="3449250" y="4121147"/>
            <a:ext cx="2245500" cy="5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grpSp>
        <p:nvGrpSpPr>
          <p:cNvPr id="951" name="Google Shape;951;p19"/>
          <p:cNvGrpSpPr/>
          <p:nvPr/>
        </p:nvGrpSpPr>
        <p:grpSpPr>
          <a:xfrm>
            <a:off x="-16750" y="0"/>
            <a:ext cx="9177500" cy="5143500"/>
            <a:chOff x="-16750" y="0"/>
            <a:chExt cx="9177500" cy="5143500"/>
          </a:xfrm>
        </p:grpSpPr>
        <p:grpSp>
          <p:nvGrpSpPr>
            <p:cNvPr id="952" name="Google Shape;952;p19"/>
            <p:cNvGrpSpPr/>
            <p:nvPr/>
          </p:nvGrpSpPr>
          <p:grpSpPr>
            <a:xfrm rot="10800000" flipH="1">
              <a:off x="8693950" y="0"/>
              <a:ext cx="466800" cy="5143500"/>
              <a:chOff x="-16750" y="0"/>
              <a:chExt cx="466800" cy="5143500"/>
            </a:xfrm>
          </p:grpSpPr>
          <p:sp>
            <p:nvSpPr>
              <p:cNvPr id="953" name="Google Shape;953;p19"/>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9"/>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9"/>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a:off x="-16750" y="0"/>
              <a:ext cx="466800" cy="5143500"/>
              <a:chOff x="-16750" y="0"/>
              <a:chExt cx="466800" cy="5143500"/>
            </a:xfrm>
          </p:grpSpPr>
          <p:sp>
            <p:nvSpPr>
              <p:cNvPr id="963" name="Google Shape;963;p19"/>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9"/>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972"/>
        <p:cNvGrpSpPr/>
        <p:nvPr/>
      </p:nvGrpSpPr>
      <p:grpSpPr>
        <a:xfrm>
          <a:off x="0" y="0"/>
          <a:ext cx="0" cy="0"/>
          <a:chOff x="0" y="0"/>
          <a:chExt cx="0" cy="0"/>
        </a:xfrm>
      </p:grpSpPr>
      <p:sp>
        <p:nvSpPr>
          <p:cNvPr id="973" name="Google Shape;973;p2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atin typeface="Krona One"/>
                <a:ea typeface="Krona One"/>
                <a:cs typeface="Krona One"/>
                <a:sym typeface="Kron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974" name="Google Shape;974;p20"/>
          <p:cNvGrpSpPr/>
          <p:nvPr/>
        </p:nvGrpSpPr>
        <p:grpSpPr>
          <a:xfrm>
            <a:off x="-16750" y="0"/>
            <a:ext cx="9177500" cy="5143500"/>
            <a:chOff x="-16750" y="0"/>
            <a:chExt cx="9177500" cy="5143500"/>
          </a:xfrm>
        </p:grpSpPr>
        <p:grpSp>
          <p:nvGrpSpPr>
            <p:cNvPr id="975" name="Google Shape;975;p20"/>
            <p:cNvGrpSpPr/>
            <p:nvPr/>
          </p:nvGrpSpPr>
          <p:grpSpPr>
            <a:xfrm rot="10800000" flipH="1">
              <a:off x="8693950" y="0"/>
              <a:ext cx="466800" cy="5143500"/>
              <a:chOff x="-16750" y="0"/>
              <a:chExt cx="466800" cy="5143500"/>
            </a:xfrm>
          </p:grpSpPr>
          <p:sp>
            <p:nvSpPr>
              <p:cNvPr id="976" name="Google Shape;976;p20"/>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0"/>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0"/>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0"/>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0"/>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0"/>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0"/>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0"/>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0"/>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20"/>
            <p:cNvGrpSpPr/>
            <p:nvPr/>
          </p:nvGrpSpPr>
          <p:grpSpPr>
            <a:xfrm>
              <a:off x="-16750" y="0"/>
              <a:ext cx="466800" cy="5143500"/>
              <a:chOff x="-16750" y="0"/>
              <a:chExt cx="466800" cy="5143500"/>
            </a:xfrm>
          </p:grpSpPr>
          <p:sp>
            <p:nvSpPr>
              <p:cNvPr id="986" name="Google Shape;986;p20"/>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0"/>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0"/>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0"/>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0"/>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0"/>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0"/>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0"/>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0"/>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grpSp>
        <p:nvGrpSpPr>
          <p:cNvPr id="100" name="Google Shape;100;p3"/>
          <p:cNvGrpSpPr/>
          <p:nvPr/>
        </p:nvGrpSpPr>
        <p:grpSpPr>
          <a:xfrm>
            <a:off x="449825" y="1100"/>
            <a:ext cx="8244125" cy="570400"/>
            <a:chOff x="449825" y="1100"/>
            <a:chExt cx="8244125" cy="570400"/>
          </a:xfrm>
        </p:grpSpPr>
        <p:sp>
          <p:nvSpPr>
            <p:cNvPr id="101" name="Google Shape;101;p3"/>
            <p:cNvSpPr/>
            <p:nvPr/>
          </p:nvSpPr>
          <p:spPr>
            <a:xfrm flipH="1">
              <a:off x="450250" y="503400"/>
              <a:ext cx="82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3"/>
            <p:cNvGrpSpPr/>
            <p:nvPr/>
          </p:nvGrpSpPr>
          <p:grpSpPr>
            <a:xfrm flipH="1">
              <a:off x="449825" y="1100"/>
              <a:ext cx="8244106" cy="515409"/>
              <a:chOff x="720050" y="0"/>
              <a:chExt cx="7704052" cy="481646"/>
            </a:xfrm>
          </p:grpSpPr>
          <p:sp>
            <p:nvSpPr>
              <p:cNvPr id="103" name="Google Shape;103;p3"/>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7" name="Google Shape;167;p3"/>
          <p:cNvSpPr txBox="1">
            <a:spLocks noGrp="1"/>
          </p:cNvSpPr>
          <p:nvPr>
            <p:ph type="title"/>
          </p:nvPr>
        </p:nvSpPr>
        <p:spPr>
          <a:xfrm>
            <a:off x="3043150" y="1213828"/>
            <a:ext cx="4827600" cy="9642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500">
                <a:latin typeface="Krona One"/>
                <a:ea typeface="Krona One"/>
                <a:cs typeface="Krona One"/>
                <a:sym typeface="Krona 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8" name="Google Shape;168;p3"/>
          <p:cNvSpPr txBox="1">
            <a:spLocks noGrp="1"/>
          </p:cNvSpPr>
          <p:nvPr>
            <p:ph type="title" idx="2" hasCustomPrompt="1"/>
          </p:nvPr>
        </p:nvSpPr>
        <p:spPr>
          <a:xfrm>
            <a:off x="1273250" y="1241332"/>
            <a:ext cx="1463100" cy="14661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lt1"/>
                </a:solidFill>
                <a:latin typeface="Krona One"/>
                <a:ea typeface="Krona One"/>
                <a:cs typeface="Krona One"/>
                <a:sym typeface="Krona 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9" name="Google Shape;169;p3"/>
          <p:cNvSpPr txBox="1">
            <a:spLocks noGrp="1"/>
          </p:cNvSpPr>
          <p:nvPr>
            <p:ph type="subTitle" idx="1"/>
          </p:nvPr>
        </p:nvSpPr>
        <p:spPr>
          <a:xfrm>
            <a:off x="3043150" y="2420475"/>
            <a:ext cx="4827600" cy="4101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800">
                <a:solidFill>
                  <a:schemeClr val="dk1"/>
                </a:solidFill>
                <a:latin typeface="Jost"/>
                <a:ea typeface="Jost"/>
                <a:cs typeface="Jost"/>
                <a:sym typeface="Jos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70" name="Google Shape;170;p3"/>
          <p:cNvGrpSpPr/>
          <p:nvPr/>
        </p:nvGrpSpPr>
        <p:grpSpPr>
          <a:xfrm>
            <a:off x="-16750" y="0"/>
            <a:ext cx="9177500" cy="5143500"/>
            <a:chOff x="-16750" y="0"/>
            <a:chExt cx="9177500" cy="5143500"/>
          </a:xfrm>
        </p:grpSpPr>
        <p:grpSp>
          <p:nvGrpSpPr>
            <p:cNvPr id="171" name="Google Shape;171;p3"/>
            <p:cNvGrpSpPr/>
            <p:nvPr/>
          </p:nvGrpSpPr>
          <p:grpSpPr>
            <a:xfrm rot="10800000" flipH="1">
              <a:off x="8693950" y="0"/>
              <a:ext cx="466800" cy="5143500"/>
              <a:chOff x="-16750" y="0"/>
              <a:chExt cx="466800" cy="5143500"/>
            </a:xfrm>
          </p:grpSpPr>
          <p:sp>
            <p:nvSpPr>
              <p:cNvPr id="172" name="Google Shape;172;p3"/>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3"/>
            <p:cNvGrpSpPr/>
            <p:nvPr/>
          </p:nvGrpSpPr>
          <p:grpSpPr>
            <a:xfrm>
              <a:off x="-16750" y="0"/>
              <a:ext cx="466800" cy="5143500"/>
              <a:chOff x="-16750" y="0"/>
              <a:chExt cx="466800" cy="5143500"/>
            </a:xfrm>
          </p:grpSpPr>
          <p:sp>
            <p:nvSpPr>
              <p:cNvPr id="182" name="Google Shape;182;p3"/>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8">
    <p:spTree>
      <p:nvGrpSpPr>
        <p:cNvPr id="1" name="Shape 995"/>
        <p:cNvGrpSpPr/>
        <p:nvPr/>
      </p:nvGrpSpPr>
      <p:grpSpPr>
        <a:xfrm>
          <a:off x="0" y="0"/>
          <a:ext cx="0" cy="0"/>
          <a:chOff x="0" y="0"/>
          <a:chExt cx="0" cy="0"/>
        </a:xfrm>
      </p:grpSpPr>
      <p:grpSp>
        <p:nvGrpSpPr>
          <p:cNvPr id="996" name="Google Shape;996;p21"/>
          <p:cNvGrpSpPr/>
          <p:nvPr/>
        </p:nvGrpSpPr>
        <p:grpSpPr>
          <a:xfrm>
            <a:off x="-94" y="1100"/>
            <a:ext cx="9144094" cy="570400"/>
            <a:chOff x="-94" y="1100"/>
            <a:chExt cx="9144094" cy="570400"/>
          </a:xfrm>
        </p:grpSpPr>
        <p:grpSp>
          <p:nvGrpSpPr>
            <p:cNvPr id="997" name="Google Shape;997;p21"/>
            <p:cNvGrpSpPr/>
            <p:nvPr/>
          </p:nvGrpSpPr>
          <p:grpSpPr>
            <a:xfrm>
              <a:off x="300" y="1100"/>
              <a:ext cx="9143700" cy="570400"/>
              <a:chOff x="300" y="1100"/>
              <a:chExt cx="9143700" cy="570400"/>
            </a:xfrm>
          </p:grpSpPr>
          <p:sp>
            <p:nvSpPr>
              <p:cNvPr id="998" name="Google Shape;998;p21"/>
              <p:cNvSpPr/>
              <p:nvPr/>
            </p:nvSpPr>
            <p:spPr>
              <a:xfrm flipH="1">
                <a:off x="300" y="503400"/>
                <a:ext cx="91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9" name="Google Shape;999;p21"/>
              <p:cNvGrpSpPr/>
              <p:nvPr/>
            </p:nvGrpSpPr>
            <p:grpSpPr>
              <a:xfrm flipH="1">
                <a:off x="449825" y="1100"/>
                <a:ext cx="8244106" cy="515409"/>
                <a:chOff x="720050" y="0"/>
                <a:chExt cx="7704052" cy="481646"/>
              </a:xfrm>
            </p:grpSpPr>
            <p:sp>
              <p:nvSpPr>
                <p:cNvPr id="1000" name="Google Shape;1000;p21"/>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1"/>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1"/>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1"/>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1"/>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1"/>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1"/>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1"/>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1"/>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1"/>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1"/>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1"/>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1"/>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1"/>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1"/>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1"/>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1"/>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1"/>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1"/>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1"/>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1"/>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1"/>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1"/>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1"/>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1"/>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1"/>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1"/>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1"/>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1"/>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1"/>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1"/>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1"/>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1"/>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1"/>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1"/>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1"/>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1"/>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1"/>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1"/>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1"/>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1"/>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1"/>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1"/>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1"/>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1"/>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1"/>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1"/>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1"/>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1"/>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1"/>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1"/>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1"/>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1"/>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1"/>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1"/>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1"/>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1"/>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1"/>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1"/>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1"/>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1"/>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1"/>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1"/>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1"/>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4" name="Google Shape;1064;p21"/>
            <p:cNvGrpSpPr/>
            <p:nvPr/>
          </p:nvGrpSpPr>
          <p:grpSpPr>
            <a:xfrm flipH="1">
              <a:off x="-94" y="1100"/>
              <a:ext cx="449926" cy="515409"/>
              <a:chOff x="7942458" y="0"/>
              <a:chExt cx="420452" cy="481646"/>
            </a:xfrm>
          </p:grpSpPr>
          <p:sp>
            <p:nvSpPr>
              <p:cNvPr id="1065" name="Google Shape;1065;p21"/>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1"/>
              <p:cNvSpPr/>
              <p:nvPr/>
            </p:nvSpPr>
            <p:spPr>
              <a:xfrm>
                <a:off x="8183210" y="0"/>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1"/>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1"/>
              <p:cNvSpPr/>
              <p:nvPr/>
            </p:nvSpPr>
            <p:spPr>
              <a:xfrm>
                <a:off x="8183210" y="240741"/>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21"/>
            <p:cNvGrpSpPr/>
            <p:nvPr/>
          </p:nvGrpSpPr>
          <p:grpSpPr>
            <a:xfrm flipH="1">
              <a:off x="8693950" y="1100"/>
              <a:ext cx="449923" cy="515409"/>
              <a:chOff x="8003652" y="0"/>
              <a:chExt cx="420450" cy="481646"/>
            </a:xfrm>
          </p:grpSpPr>
          <p:sp>
            <p:nvSpPr>
              <p:cNvPr id="1070" name="Google Shape;1070;p21"/>
              <p:cNvSpPr/>
              <p:nvPr/>
            </p:nvSpPr>
            <p:spPr>
              <a:xfrm>
                <a:off x="8003652" y="0"/>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1"/>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1"/>
              <p:cNvSpPr/>
              <p:nvPr/>
            </p:nvSpPr>
            <p:spPr>
              <a:xfrm>
                <a:off x="8003652" y="240741"/>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1"/>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74" name="Google Shape;1074;p21"/>
          <p:cNvSpPr txBox="1">
            <a:spLocks noGrp="1"/>
          </p:cNvSpPr>
          <p:nvPr>
            <p:ph type="title"/>
          </p:nvPr>
        </p:nvSpPr>
        <p:spPr>
          <a:xfrm>
            <a:off x="1132289" y="1781963"/>
            <a:ext cx="3075600" cy="817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1075" name="Google Shape;1075;p21"/>
          <p:cNvSpPr txBox="1">
            <a:spLocks noGrp="1"/>
          </p:cNvSpPr>
          <p:nvPr>
            <p:ph type="subTitle" idx="1"/>
          </p:nvPr>
        </p:nvSpPr>
        <p:spPr>
          <a:xfrm>
            <a:off x="1132289" y="2790038"/>
            <a:ext cx="2697000" cy="87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grpSp>
        <p:nvGrpSpPr>
          <p:cNvPr id="1076" name="Google Shape;1076;p21"/>
          <p:cNvGrpSpPr/>
          <p:nvPr/>
        </p:nvGrpSpPr>
        <p:grpSpPr>
          <a:xfrm>
            <a:off x="-16750" y="0"/>
            <a:ext cx="9177500" cy="5143500"/>
            <a:chOff x="-16750" y="0"/>
            <a:chExt cx="9177500" cy="5143500"/>
          </a:xfrm>
        </p:grpSpPr>
        <p:grpSp>
          <p:nvGrpSpPr>
            <p:cNvPr id="1077" name="Google Shape;1077;p21"/>
            <p:cNvGrpSpPr/>
            <p:nvPr/>
          </p:nvGrpSpPr>
          <p:grpSpPr>
            <a:xfrm rot="10800000" flipH="1">
              <a:off x="8693950" y="0"/>
              <a:ext cx="466800" cy="5143500"/>
              <a:chOff x="-16750" y="0"/>
              <a:chExt cx="466800" cy="5143500"/>
            </a:xfrm>
          </p:grpSpPr>
          <p:sp>
            <p:nvSpPr>
              <p:cNvPr id="1078" name="Google Shape;1078;p21"/>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1"/>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1"/>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1"/>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1"/>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1"/>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1"/>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1"/>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1"/>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21"/>
            <p:cNvGrpSpPr/>
            <p:nvPr/>
          </p:nvGrpSpPr>
          <p:grpSpPr>
            <a:xfrm>
              <a:off x="-16750" y="0"/>
              <a:ext cx="466800" cy="5143500"/>
              <a:chOff x="-16750" y="0"/>
              <a:chExt cx="466800" cy="5143500"/>
            </a:xfrm>
          </p:grpSpPr>
          <p:sp>
            <p:nvSpPr>
              <p:cNvPr id="1088" name="Google Shape;1088;p21"/>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1"/>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1"/>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1"/>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1"/>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1"/>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1"/>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1"/>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1"/>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CUSTOM_8_1">
    <p:spTree>
      <p:nvGrpSpPr>
        <p:cNvPr id="1" name="Shape 1097"/>
        <p:cNvGrpSpPr/>
        <p:nvPr/>
      </p:nvGrpSpPr>
      <p:grpSpPr>
        <a:xfrm>
          <a:off x="0" y="0"/>
          <a:ext cx="0" cy="0"/>
          <a:chOff x="0" y="0"/>
          <a:chExt cx="0" cy="0"/>
        </a:xfrm>
      </p:grpSpPr>
      <p:grpSp>
        <p:nvGrpSpPr>
          <p:cNvPr id="1098" name="Google Shape;1098;p22"/>
          <p:cNvGrpSpPr/>
          <p:nvPr/>
        </p:nvGrpSpPr>
        <p:grpSpPr>
          <a:xfrm>
            <a:off x="-94" y="1100"/>
            <a:ext cx="9144094" cy="570400"/>
            <a:chOff x="-94" y="1100"/>
            <a:chExt cx="9144094" cy="570400"/>
          </a:xfrm>
        </p:grpSpPr>
        <p:grpSp>
          <p:nvGrpSpPr>
            <p:cNvPr id="1099" name="Google Shape;1099;p22"/>
            <p:cNvGrpSpPr/>
            <p:nvPr/>
          </p:nvGrpSpPr>
          <p:grpSpPr>
            <a:xfrm>
              <a:off x="300" y="1100"/>
              <a:ext cx="9143700" cy="570400"/>
              <a:chOff x="300" y="1100"/>
              <a:chExt cx="9143700" cy="570400"/>
            </a:xfrm>
          </p:grpSpPr>
          <p:sp>
            <p:nvSpPr>
              <p:cNvPr id="1100" name="Google Shape;1100;p22"/>
              <p:cNvSpPr/>
              <p:nvPr/>
            </p:nvSpPr>
            <p:spPr>
              <a:xfrm flipH="1">
                <a:off x="300" y="503400"/>
                <a:ext cx="91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 name="Google Shape;1101;p22"/>
              <p:cNvGrpSpPr/>
              <p:nvPr/>
            </p:nvGrpSpPr>
            <p:grpSpPr>
              <a:xfrm flipH="1">
                <a:off x="449825" y="1100"/>
                <a:ext cx="8244106" cy="515409"/>
                <a:chOff x="720050" y="0"/>
                <a:chExt cx="7704052" cy="481646"/>
              </a:xfrm>
            </p:grpSpPr>
            <p:sp>
              <p:nvSpPr>
                <p:cNvPr id="1102" name="Google Shape;1102;p22"/>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2"/>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2"/>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2"/>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2"/>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2"/>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2"/>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2"/>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2"/>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2"/>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2"/>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2"/>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2"/>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2"/>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2"/>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2"/>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2"/>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2"/>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2"/>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2"/>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2"/>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2"/>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2"/>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2"/>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2"/>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2"/>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2"/>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2"/>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2"/>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2"/>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2"/>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2"/>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2"/>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2"/>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2"/>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2"/>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2"/>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2"/>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2"/>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2"/>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2"/>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2"/>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2"/>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2"/>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2"/>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2"/>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2"/>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2"/>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2"/>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2"/>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2"/>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2"/>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2"/>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2"/>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2"/>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2"/>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2"/>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2"/>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2"/>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2"/>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2"/>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2"/>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2"/>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2"/>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6" name="Google Shape;1166;p22"/>
            <p:cNvGrpSpPr/>
            <p:nvPr/>
          </p:nvGrpSpPr>
          <p:grpSpPr>
            <a:xfrm flipH="1">
              <a:off x="-94" y="1100"/>
              <a:ext cx="449926" cy="515409"/>
              <a:chOff x="7942458" y="0"/>
              <a:chExt cx="420452" cy="481646"/>
            </a:xfrm>
          </p:grpSpPr>
          <p:sp>
            <p:nvSpPr>
              <p:cNvPr id="1167" name="Google Shape;1167;p22"/>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2"/>
              <p:cNvSpPr/>
              <p:nvPr/>
            </p:nvSpPr>
            <p:spPr>
              <a:xfrm>
                <a:off x="8183210" y="0"/>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2"/>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2"/>
              <p:cNvSpPr/>
              <p:nvPr/>
            </p:nvSpPr>
            <p:spPr>
              <a:xfrm>
                <a:off x="8183210" y="240741"/>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22"/>
            <p:cNvGrpSpPr/>
            <p:nvPr/>
          </p:nvGrpSpPr>
          <p:grpSpPr>
            <a:xfrm flipH="1">
              <a:off x="8693950" y="1100"/>
              <a:ext cx="449923" cy="515409"/>
              <a:chOff x="8003652" y="0"/>
              <a:chExt cx="420450" cy="481646"/>
            </a:xfrm>
          </p:grpSpPr>
          <p:sp>
            <p:nvSpPr>
              <p:cNvPr id="1172" name="Google Shape;1172;p22"/>
              <p:cNvSpPr/>
              <p:nvPr/>
            </p:nvSpPr>
            <p:spPr>
              <a:xfrm>
                <a:off x="8003652" y="0"/>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2"/>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2"/>
              <p:cNvSpPr/>
              <p:nvPr/>
            </p:nvSpPr>
            <p:spPr>
              <a:xfrm>
                <a:off x="8003652" y="240741"/>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2"/>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76" name="Google Shape;1176;p22"/>
          <p:cNvSpPr txBox="1">
            <a:spLocks noGrp="1"/>
          </p:cNvSpPr>
          <p:nvPr>
            <p:ph type="title"/>
          </p:nvPr>
        </p:nvSpPr>
        <p:spPr>
          <a:xfrm>
            <a:off x="4890125" y="1136600"/>
            <a:ext cx="3315300" cy="2031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1177" name="Google Shape;1177;p22"/>
          <p:cNvSpPr txBox="1">
            <a:spLocks noGrp="1"/>
          </p:cNvSpPr>
          <p:nvPr>
            <p:ph type="subTitle" idx="1"/>
          </p:nvPr>
        </p:nvSpPr>
        <p:spPr>
          <a:xfrm>
            <a:off x="4890125" y="3337575"/>
            <a:ext cx="3315300" cy="66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grpSp>
        <p:nvGrpSpPr>
          <p:cNvPr id="1178" name="Google Shape;1178;p22"/>
          <p:cNvGrpSpPr/>
          <p:nvPr/>
        </p:nvGrpSpPr>
        <p:grpSpPr>
          <a:xfrm>
            <a:off x="-16750" y="0"/>
            <a:ext cx="9177500" cy="5143500"/>
            <a:chOff x="-16750" y="0"/>
            <a:chExt cx="9177500" cy="5143500"/>
          </a:xfrm>
        </p:grpSpPr>
        <p:grpSp>
          <p:nvGrpSpPr>
            <p:cNvPr id="1179" name="Google Shape;1179;p22"/>
            <p:cNvGrpSpPr/>
            <p:nvPr/>
          </p:nvGrpSpPr>
          <p:grpSpPr>
            <a:xfrm rot="10800000" flipH="1">
              <a:off x="8693950" y="0"/>
              <a:ext cx="466800" cy="5143500"/>
              <a:chOff x="-16750" y="0"/>
              <a:chExt cx="466800" cy="5143500"/>
            </a:xfrm>
          </p:grpSpPr>
          <p:sp>
            <p:nvSpPr>
              <p:cNvPr id="1180" name="Google Shape;1180;p22"/>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2"/>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2"/>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2"/>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2"/>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2"/>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2"/>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2"/>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2"/>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22"/>
            <p:cNvGrpSpPr/>
            <p:nvPr/>
          </p:nvGrpSpPr>
          <p:grpSpPr>
            <a:xfrm>
              <a:off x="-16750" y="0"/>
              <a:ext cx="466800" cy="5143500"/>
              <a:chOff x="-16750" y="0"/>
              <a:chExt cx="466800" cy="5143500"/>
            </a:xfrm>
          </p:grpSpPr>
          <p:sp>
            <p:nvSpPr>
              <p:cNvPr id="1190" name="Google Shape;1190;p22"/>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2"/>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2"/>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2"/>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2"/>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2"/>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2"/>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2"/>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2"/>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1199"/>
        <p:cNvGrpSpPr/>
        <p:nvPr/>
      </p:nvGrpSpPr>
      <p:grpSpPr>
        <a:xfrm>
          <a:off x="0" y="0"/>
          <a:ext cx="0" cy="0"/>
          <a:chOff x="0" y="0"/>
          <a:chExt cx="0" cy="0"/>
        </a:xfrm>
      </p:grpSpPr>
      <p:sp>
        <p:nvSpPr>
          <p:cNvPr id="1200" name="Google Shape;1200;p23"/>
          <p:cNvSpPr txBox="1">
            <a:spLocks noGrp="1"/>
          </p:cNvSpPr>
          <p:nvPr>
            <p:ph type="title"/>
          </p:nvPr>
        </p:nvSpPr>
        <p:spPr>
          <a:xfrm>
            <a:off x="979975" y="1163740"/>
            <a:ext cx="3477900" cy="817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4500">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1201" name="Google Shape;1201;p23"/>
          <p:cNvSpPr txBox="1">
            <a:spLocks noGrp="1"/>
          </p:cNvSpPr>
          <p:nvPr>
            <p:ph type="subTitle" idx="1"/>
          </p:nvPr>
        </p:nvSpPr>
        <p:spPr>
          <a:xfrm>
            <a:off x="979975" y="2052590"/>
            <a:ext cx="3477900" cy="133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grpSp>
        <p:nvGrpSpPr>
          <p:cNvPr id="1202" name="Google Shape;1202;p23"/>
          <p:cNvGrpSpPr/>
          <p:nvPr/>
        </p:nvGrpSpPr>
        <p:grpSpPr>
          <a:xfrm>
            <a:off x="449825" y="1100"/>
            <a:ext cx="8244125" cy="570400"/>
            <a:chOff x="449825" y="1100"/>
            <a:chExt cx="8244125" cy="570400"/>
          </a:xfrm>
        </p:grpSpPr>
        <p:sp>
          <p:nvSpPr>
            <p:cNvPr id="1203" name="Google Shape;1203;p23"/>
            <p:cNvSpPr/>
            <p:nvPr/>
          </p:nvSpPr>
          <p:spPr>
            <a:xfrm flipH="1">
              <a:off x="450250" y="503400"/>
              <a:ext cx="82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23"/>
            <p:cNvGrpSpPr/>
            <p:nvPr/>
          </p:nvGrpSpPr>
          <p:grpSpPr>
            <a:xfrm flipH="1">
              <a:off x="449825" y="1100"/>
              <a:ext cx="8244106" cy="515409"/>
              <a:chOff x="720050" y="0"/>
              <a:chExt cx="7704052" cy="481646"/>
            </a:xfrm>
          </p:grpSpPr>
          <p:sp>
            <p:nvSpPr>
              <p:cNvPr id="1205" name="Google Shape;1205;p23"/>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3"/>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3"/>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3"/>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3"/>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3"/>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3"/>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3"/>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3"/>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3"/>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3"/>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3"/>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3"/>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3"/>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3"/>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3"/>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3"/>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3"/>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3"/>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3"/>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3"/>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3"/>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3"/>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3"/>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3"/>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3"/>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3"/>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3"/>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3"/>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3"/>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3"/>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3"/>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3"/>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3"/>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3"/>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3"/>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3"/>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3"/>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3"/>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3"/>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3"/>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3"/>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3"/>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3"/>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3"/>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3"/>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3"/>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3"/>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3"/>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3"/>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3"/>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3"/>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3"/>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3"/>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3"/>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3"/>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3"/>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3"/>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3"/>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3"/>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3"/>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3"/>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3"/>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3"/>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9" name="Google Shape;1269;p23"/>
          <p:cNvGrpSpPr/>
          <p:nvPr/>
        </p:nvGrpSpPr>
        <p:grpSpPr>
          <a:xfrm>
            <a:off x="-16750" y="0"/>
            <a:ext cx="9177500" cy="5143500"/>
            <a:chOff x="-16750" y="0"/>
            <a:chExt cx="9177500" cy="5143500"/>
          </a:xfrm>
        </p:grpSpPr>
        <p:grpSp>
          <p:nvGrpSpPr>
            <p:cNvPr id="1270" name="Google Shape;1270;p23"/>
            <p:cNvGrpSpPr/>
            <p:nvPr/>
          </p:nvGrpSpPr>
          <p:grpSpPr>
            <a:xfrm rot="10800000" flipH="1">
              <a:off x="8693950" y="0"/>
              <a:ext cx="466800" cy="5143500"/>
              <a:chOff x="-16750" y="0"/>
              <a:chExt cx="466800" cy="5143500"/>
            </a:xfrm>
          </p:grpSpPr>
          <p:sp>
            <p:nvSpPr>
              <p:cNvPr id="1271" name="Google Shape;1271;p23"/>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3"/>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3"/>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3"/>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3"/>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3"/>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3"/>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3"/>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3"/>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23"/>
            <p:cNvGrpSpPr/>
            <p:nvPr/>
          </p:nvGrpSpPr>
          <p:grpSpPr>
            <a:xfrm>
              <a:off x="-16750" y="0"/>
              <a:ext cx="466800" cy="5143500"/>
              <a:chOff x="-16750" y="0"/>
              <a:chExt cx="466800" cy="5143500"/>
            </a:xfrm>
          </p:grpSpPr>
          <p:sp>
            <p:nvSpPr>
              <p:cNvPr id="1281" name="Google Shape;1281;p23"/>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3"/>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3"/>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3"/>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3"/>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3"/>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3"/>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3"/>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3"/>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90" name="Google Shape;1290;p23"/>
          <p:cNvSpPr txBox="1"/>
          <p:nvPr/>
        </p:nvSpPr>
        <p:spPr>
          <a:xfrm>
            <a:off x="4797125" y="1947625"/>
            <a:ext cx="3253800" cy="738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Jost"/>
                <a:ea typeface="Jost"/>
                <a:cs typeface="Jost"/>
                <a:sym typeface="Jost"/>
              </a:rPr>
              <a:t>CREDITS: This presentation template was created by </a:t>
            </a:r>
            <a:r>
              <a:rPr lang="en" sz="1200">
                <a:solidFill>
                  <a:schemeClr val="dk1"/>
                </a:solidFill>
                <a:uFill>
                  <a:noFill/>
                </a:uFill>
                <a:latin typeface="Jost"/>
                <a:ea typeface="Jost"/>
                <a:cs typeface="Jost"/>
                <a:sym typeface="Jost"/>
                <a:hlinkClick r:id="rId2">
                  <a:extLst>
                    <a:ext uri="{A12FA001-AC4F-418D-AE19-62706E023703}">
                      <ahyp:hlinkClr xmlns:ahyp="http://schemas.microsoft.com/office/drawing/2018/hyperlinkcolor" val="tx"/>
                    </a:ext>
                  </a:extLst>
                </a:hlinkClick>
              </a:rPr>
              <a:t>Slidesgo</a:t>
            </a:r>
            <a:r>
              <a:rPr lang="en" sz="1200">
                <a:solidFill>
                  <a:schemeClr val="dk1"/>
                </a:solidFill>
                <a:latin typeface="Jost"/>
                <a:ea typeface="Jost"/>
                <a:cs typeface="Jost"/>
                <a:sym typeface="Jost"/>
              </a:rPr>
              <a:t>, including icons by </a:t>
            </a:r>
            <a:r>
              <a:rPr lang="en" sz="1200">
                <a:solidFill>
                  <a:schemeClr val="dk1"/>
                </a:solidFill>
                <a:uFill>
                  <a:noFill/>
                </a:uFill>
                <a:latin typeface="Jost"/>
                <a:ea typeface="Jost"/>
                <a:cs typeface="Jost"/>
                <a:sym typeface="Jost"/>
                <a:hlinkClick r:id="rId3">
                  <a:extLst>
                    <a:ext uri="{A12FA001-AC4F-418D-AE19-62706E023703}">
                      <ahyp:hlinkClr xmlns:ahyp="http://schemas.microsoft.com/office/drawing/2018/hyperlinkcolor" val="tx"/>
                    </a:ext>
                  </a:extLst>
                </a:hlinkClick>
              </a:rPr>
              <a:t>Flaticon</a:t>
            </a:r>
            <a:r>
              <a:rPr lang="en" sz="1200">
                <a:solidFill>
                  <a:schemeClr val="dk1"/>
                </a:solidFill>
                <a:latin typeface="Jost"/>
                <a:ea typeface="Jost"/>
                <a:cs typeface="Jost"/>
                <a:sym typeface="Jost"/>
              </a:rPr>
              <a:t> and infographics &amp; images by </a:t>
            </a:r>
            <a:r>
              <a:rPr lang="en" sz="1200">
                <a:solidFill>
                  <a:schemeClr val="dk1"/>
                </a:solidFill>
                <a:uFill>
                  <a:noFill/>
                </a:uFill>
                <a:latin typeface="Jost"/>
                <a:ea typeface="Jost"/>
                <a:cs typeface="Jost"/>
                <a:sym typeface="Jost"/>
                <a:hlinkClick r:id="rId4">
                  <a:extLst>
                    <a:ext uri="{A12FA001-AC4F-418D-AE19-62706E023703}">
                      <ahyp:hlinkClr xmlns:ahyp="http://schemas.microsoft.com/office/drawing/2018/hyperlinkcolor" val="tx"/>
                    </a:ext>
                  </a:extLst>
                </a:hlinkClick>
              </a:rPr>
              <a:t>Freepik</a:t>
            </a:r>
            <a:endParaRPr sz="1200">
              <a:solidFill>
                <a:schemeClr val="dk1"/>
              </a:solidFill>
              <a:latin typeface="Jost"/>
              <a:ea typeface="Jost"/>
              <a:cs typeface="Jost"/>
              <a:sym typeface="Jos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291"/>
        <p:cNvGrpSpPr/>
        <p:nvPr/>
      </p:nvGrpSpPr>
      <p:grpSpPr>
        <a:xfrm>
          <a:off x="0" y="0"/>
          <a:ext cx="0" cy="0"/>
          <a:chOff x="0" y="0"/>
          <a:chExt cx="0" cy="0"/>
        </a:xfrm>
      </p:grpSpPr>
      <p:grpSp>
        <p:nvGrpSpPr>
          <p:cNvPr id="1292" name="Google Shape;1292;p24"/>
          <p:cNvGrpSpPr/>
          <p:nvPr/>
        </p:nvGrpSpPr>
        <p:grpSpPr>
          <a:xfrm>
            <a:off x="-16750" y="0"/>
            <a:ext cx="9177500" cy="5143500"/>
            <a:chOff x="-16750" y="0"/>
            <a:chExt cx="9177500" cy="5143500"/>
          </a:xfrm>
        </p:grpSpPr>
        <p:grpSp>
          <p:nvGrpSpPr>
            <p:cNvPr id="1293" name="Google Shape;1293;p24"/>
            <p:cNvGrpSpPr/>
            <p:nvPr/>
          </p:nvGrpSpPr>
          <p:grpSpPr>
            <a:xfrm rot="10800000" flipH="1">
              <a:off x="8693950" y="0"/>
              <a:ext cx="466800" cy="5143500"/>
              <a:chOff x="-16750" y="0"/>
              <a:chExt cx="466800" cy="5143500"/>
            </a:xfrm>
          </p:grpSpPr>
          <p:sp>
            <p:nvSpPr>
              <p:cNvPr id="1294" name="Google Shape;1294;p24"/>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4"/>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4"/>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4"/>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4"/>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4"/>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4"/>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4"/>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4"/>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24"/>
            <p:cNvGrpSpPr/>
            <p:nvPr/>
          </p:nvGrpSpPr>
          <p:grpSpPr>
            <a:xfrm>
              <a:off x="-16750" y="0"/>
              <a:ext cx="466800" cy="5143500"/>
              <a:chOff x="-16750" y="0"/>
              <a:chExt cx="466800" cy="5143500"/>
            </a:xfrm>
          </p:grpSpPr>
          <p:sp>
            <p:nvSpPr>
              <p:cNvPr id="1304" name="Google Shape;1304;p24"/>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4"/>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4"/>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4"/>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4"/>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4"/>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4"/>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4"/>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4"/>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13"/>
        <p:cNvGrpSpPr/>
        <p:nvPr/>
      </p:nvGrpSpPr>
      <p:grpSpPr>
        <a:xfrm>
          <a:off x="0" y="0"/>
          <a:ext cx="0" cy="0"/>
          <a:chOff x="0" y="0"/>
          <a:chExt cx="0" cy="0"/>
        </a:xfrm>
      </p:grpSpPr>
      <p:grpSp>
        <p:nvGrpSpPr>
          <p:cNvPr id="1314" name="Google Shape;1314;p25"/>
          <p:cNvGrpSpPr/>
          <p:nvPr/>
        </p:nvGrpSpPr>
        <p:grpSpPr>
          <a:xfrm>
            <a:off x="-94" y="1100"/>
            <a:ext cx="9144094" cy="570400"/>
            <a:chOff x="-94" y="1100"/>
            <a:chExt cx="9144094" cy="570400"/>
          </a:xfrm>
        </p:grpSpPr>
        <p:grpSp>
          <p:nvGrpSpPr>
            <p:cNvPr id="1315" name="Google Shape;1315;p25"/>
            <p:cNvGrpSpPr/>
            <p:nvPr/>
          </p:nvGrpSpPr>
          <p:grpSpPr>
            <a:xfrm>
              <a:off x="300" y="1100"/>
              <a:ext cx="9143700" cy="570400"/>
              <a:chOff x="300" y="1100"/>
              <a:chExt cx="9143700" cy="570400"/>
            </a:xfrm>
          </p:grpSpPr>
          <p:sp>
            <p:nvSpPr>
              <p:cNvPr id="1316" name="Google Shape;1316;p25"/>
              <p:cNvSpPr/>
              <p:nvPr/>
            </p:nvSpPr>
            <p:spPr>
              <a:xfrm flipH="1">
                <a:off x="300" y="503400"/>
                <a:ext cx="91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7" name="Google Shape;1317;p25"/>
              <p:cNvGrpSpPr/>
              <p:nvPr/>
            </p:nvGrpSpPr>
            <p:grpSpPr>
              <a:xfrm flipH="1">
                <a:off x="449825" y="1100"/>
                <a:ext cx="8244106" cy="515409"/>
                <a:chOff x="720050" y="0"/>
                <a:chExt cx="7704052" cy="481646"/>
              </a:xfrm>
            </p:grpSpPr>
            <p:sp>
              <p:nvSpPr>
                <p:cNvPr id="1318" name="Google Shape;1318;p25"/>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5"/>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5"/>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5"/>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5"/>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5"/>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5"/>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5"/>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5"/>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5"/>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5"/>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5"/>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5"/>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5"/>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5"/>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5"/>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5"/>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5"/>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5"/>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5"/>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5"/>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5"/>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5"/>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5"/>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5"/>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5"/>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5"/>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5"/>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5"/>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5"/>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5"/>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5"/>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5"/>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5"/>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5"/>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5"/>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5"/>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5"/>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5"/>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5"/>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5"/>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5"/>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5"/>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5"/>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5"/>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5"/>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5"/>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5"/>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5"/>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5"/>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5"/>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5"/>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5"/>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5"/>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5"/>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5"/>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5"/>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5"/>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5"/>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5"/>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5"/>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5"/>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5"/>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5"/>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82" name="Google Shape;1382;p25"/>
            <p:cNvGrpSpPr/>
            <p:nvPr/>
          </p:nvGrpSpPr>
          <p:grpSpPr>
            <a:xfrm flipH="1">
              <a:off x="-94" y="1100"/>
              <a:ext cx="449926" cy="515409"/>
              <a:chOff x="7942458" y="0"/>
              <a:chExt cx="420452" cy="481646"/>
            </a:xfrm>
          </p:grpSpPr>
          <p:sp>
            <p:nvSpPr>
              <p:cNvPr id="1383" name="Google Shape;1383;p25"/>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5"/>
              <p:cNvSpPr/>
              <p:nvPr/>
            </p:nvSpPr>
            <p:spPr>
              <a:xfrm>
                <a:off x="8183210" y="0"/>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5"/>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5"/>
              <p:cNvSpPr/>
              <p:nvPr/>
            </p:nvSpPr>
            <p:spPr>
              <a:xfrm>
                <a:off x="8183210" y="240741"/>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25"/>
            <p:cNvGrpSpPr/>
            <p:nvPr/>
          </p:nvGrpSpPr>
          <p:grpSpPr>
            <a:xfrm flipH="1">
              <a:off x="8693950" y="1100"/>
              <a:ext cx="449923" cy="515409"/>
              <a:chOff x="8003652" y="0"/>
              <a:chExt cx="420450" cy="481646"/>
            </a:xfrm>
          </p:grpSpPr>
          <p:sp>
            <p:nvSpPr>
              <p:cNvPr id="1388" name="Google Shape;1388;p25"/>
              <p:cNvSpPr/>
              <p:nvPr/>
            </p:nvSpPr>
            <p:spPr>
              <a:xfrm>
                <a:off x="8003652" y="0"/>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5"/>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5"/>
              <p:cNvSpPr/>
              <p:nvPr/>
            </p:nvSpPr>
            <p:spPr>
              <a:xfrm>
                <a:off x="8003652" y="240741"/>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5"/>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95"/>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396"/>
        <p:cNvGrpSpPr/>
        <p:nvPr/>
      </p:nvGrpSpPr>
      <p:grpSpPr>
        <a:xfrm>
          <a:off x="0" y="0"/>
          <a:ext cx="0" cy="0"/>
          <a:chOff x="0" y="0"/>
          <a:chExt cx="0" cy="0"/>
        </a:xfrm>
      </p:grpSpPr>
      <p:sp>
        <p:nvSpPr>
          <p:cNvPr id="1397" name="Google Shape;1397;p2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01"/>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402"/>
        <p:cNvGrpSpPr/>
        <p:nvPr/>
      </p:nvGrpSpPr>
      <p:grpSpPr>
        <a:xfrm>
          <a:off x="0" y="0"/>
          <a:ext cx="0" cy="0"/>
          <a:chOff x="0" y="0"/>
          <a:chExt cx="0" cy="0"/>
        </a:xfrm>
      </p:grpSpPr>
      <p:sp>
        <p:nvSpPr>
          <p:cNvPr id="1403" name="Google Shape;1403;p3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1"/>
        <p:cNvGrpSpPr/>
        <p:nvPr/>
      </p:nvGrpSpPr>
      <p:grpSpPr>
        <a:xfrm>
          <a:off x="0" y="0"/>
          <a:ext cx="0" cy="0"/>
          <a:chOff x="0" y="0"/>
          <a:chExt cx="0" cy="0"/>
        </a:xfrm>
      </p:grpSpPr>
      <p:sp>
        <p:nvSpPr>
          <p:cNvPr id="192" name="Google Shape;192;p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3" name="Google Shape;193;p4"/>
          <p:cNvSpPr txBox="1">
            <a:spLocks noGrp="1"/>
          </p:cNvSpPr>
          <p:nvPr>
            <p:ph type="body" idx="1"/>
          </p:nvPr>
        </p:nvSpPr>
        <p:spPr>
          <a:xfrm>
            <a:off x="720000" y="1152475"/>
            <a:ext cx="3859500" cy="34164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grpSp>
        <p:nvGrpSpPr>
          <p:cNvPr id="194" name="Google Shape;194;p4"/>
          <p:cNvGrpSpPr/>
          <p:nvPr/>
        </p:nvGrpSpPr>
        <p:grpSpPr>
          <a:xfrm>
            <a:off x="-16750" y="0"/>
            <a:ext cx="9177500" cy="5143500"/>
            <a:chOff x="-16750" y="0"/>
            <a:chExt cx="9177500" cy="5143500"/>
          </a:xfrm>
        </p:grpSpPr>
        <p:grpSp>
          <p:nvGrpSpPr>
            <p:cNvPr id="195" name="Google Shape;195;p4"/>
            <p:cNvGrpSpPr/>
            <p:nvPr/>
          </p:nvGrpSpPr>
          <p:grpSpPr>
            <a:xfrm rot="10800000" flipH="1">
              <a:off x="8693950" y="0"/>
              <a:ext cx="466800" cy="5143500"/>
              <a:chOff x="-16750" y="0"/>
              <a:chExt cx="466800" cy="5143500"/>
            </a:xfrm>
          </p:grpSpPr>
          <p:sp>
            <p:nvSpPr>
              <p:cNvPr id="196" name="Google Shape;196;p4"/>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4"/>
            <p:cNvGrpSpPr/>
            <p:nvPr/>
          </p:nvGrpSpPr>
          <p:grpSpPr>
            <a:xfrm>
              <a:off x="-16750" y="0"/>
              <a:ext cx="466800" cy="5143500"/>
              <a:chOff x="-16750" y="0"/>
              <a:chExt cx="466800" cy="5143500"/>
            </a:xfrm>
          </p:grpSpPr>
          <p:sp>
            <p:nvSpPr>
              <p:cNvPr id="206" name="Google Shape;206;p4"/>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5"/>
        <p:cNvGrpSpPr/>
        <p:nvPr/>
      </p:nvGrpSpPr>
      <p:grpSpPr>
        <a:xfrm>
          <a:off x="0" y="0"/>
          <a:ext cx="0" cy="0"/>
          <a:chOff x="0" y="0"/>
          <a:chExt cx="0" cy="0"/>
        </a:xfrm>
      </p:grpSpPr>
      <p:sp>
        <p:nvSpPr>
          <p:cNvPr id="216" name="Google Shape;216;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7" name="Google Shape;217;p5"/>
          <p:cNvSpPr txBox="1">
            <a:spLocks noGrp="1"/>
          </p:cNvSpPr>
          <p:nvPr>
            <p:ph type="title" idx="2"/>
          </p:nvPr>
        </p:nvSpPr>
        <p:spPr>
          <a:xfrm>
            <a:off x="1604525" y="2680700"/>
            <a:ext cx="25668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218" name="Google Shape;218;p5"/>
          <p:cNvSpPr txBox="1">
            <a:spLocks noGrp="1"/>
          </p:cNvSpPr>
          <p:nvPr>
            <p:ph type="subTitle" idx="1"/>
          </p:nvPr>
        </p:nvSpPr>
        <p:spPr>
          <a:xfrm>
            <a:off x="1604525" y="3100200"/>
            <a:ext cx="2566800" cy="85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19" name="Google Shape;219;p5"/>
          <p:cNvSpPr txBox="1">
            <a:spLocks noGrp="1"/>
          </p:cNvSpPr>
          <p:nvPr>
            <p:ph type="title" idx="3"/>
          </p:nvPr>
        </p:nvSpPr>
        <p:spPr>
          <a:xfrm>
            <a:off x="4972725" y="2680700"/>
            <a:ext cx="25668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220" name="Google Shape;220;p5"/>
          <p:cNvSpPr txBox="1">
            <a:spLocks noGrp="1"/>
          </p:cNvSpPr>
          <p:nvPr>
            <p:ph type="subTitle" idx="4"/>
          </p:nvPr>
        </p:nvSpPr>
        <p:spPr>
          <a:xfrm>
            <a:off x="4972725" y="3100200"/>
            <a:ext cx="2566800" cy="85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grpSp>
        <p:nvGrpSpPr>
          <p:cNvPr id="221" name="Google Shape;221;p5"/>
          <p:cNvGrpSpPr/>
          <p:nvPr/>
        </p:nvGrpSpPr>
        <p:grpSpPr>
          <a:xfrm>
            <a:off x="-16750" y="0"/>
            <a:ext cx="9177500" cy="5143500"/>
            <a:chOff x="-16750" y="0"/>
            <a:chExt cx="9177500" cy="5143500"/>
          </a:xfrm>
        </p:grpSpPr>
        <p:grpSp>
          <p:nvGrpSpPr>
            <p:cNvPr id="222" name="Google Shape;222;p5"/>
            <p:cNvGrpSpPr/>
            <p:nvPr/>
          </p:nvGrpSpPr>
          <p:grpSpPr>
            <a:xfrm rot="10800000" flipH="1">
              <a:off x="8693950" y="0"/>
              <a:ext cx="466800" cy="5143500"/>
              <a:chOff x="-16750" y="0"/>
              <a:chExt cx="466800" cy="5143500"/>
            </a:xfrm>
          </p:grpSpPr>
          <p:sp>
            <p:nvSpPr>
              <p:cNvPr id="223" name="Google Shape;223;p5"/>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5"/>
            <p:cNvGrpSpPr/>
            <p:nvPr/>
          </p:nvGrpSpPr>
          <p:grpSpPr>
            <a:xfrm>
              <a:off x="-16750" y="0"/>
              <a:ext cx="466800" cy="5143500"/>
              <a:chOff x="-16750" y="0"/>
              <a:chExt cx="466800" cy="5143500"/>
            </a:xfrm>
          </p:grpSpPr>
          <p:sp>
            <p:nvSpPr>
              <p:cNvPr id="233" name="Google Shape;233;p5"/>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atin typeface="Krona One"/>
                <a:ea typeface="Krona One"/>
                <a:cs typeface="Krona One"/>
                <a:sym typeface="Krona 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244" name="Google Shape;244;p6"/>
          <p:cNvGrpSpPr/>
          <p:nvPr/>
        </p:nvGrpSpPr>
        <p:grpSpPr>
          <a:xfrm>
            <a:off x="-16750" y="0"/>
            <a:ext cx="9177500" cy="5143500"/>
            <a:chOff x="-16750" y="0"/>
            <a:chExt cx="9177500" cy="5143500"/>
          </a:xfrm>
        </p:grpSpPr>
        <p:grpSp>
          <p:nvGrpSpPr>
            <p:cNvPr id="245" name="Google Shape;245;p6"/>
            <p:cNvGrpSpPr/>
            <p:nvPr/>
          </p:nvGrpSpPr>
          <p:grpSpPr>
            <a:xfrm rot="10800000" flipH="1">
              <a:off x="8693950" y="0"/>
              <a:ext cx="466800" cy="5143500"/>
              <a:chOff x="-16750" y="0"/>
              <a:chExt cx="466800" cy="5143500"/>
            </a:xfrm>
          </p:grpSpPr>
          <p:sp>
            <p:nvSpPr>
              <p:cNvPr id="246" name="Google Shape;246;p6"/>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6"/>
            <p:cNvGrpSpPr/>
            <p:nvPr/>
          </p:nvGrpSpPr>
          <p:grpSpPr>
            <a:xfrm>
              <a:off x="-16750" y="0"/>
              <a:ext cx="466800" cy="5143500"/>
              <a:chOff x="-16750" y="0"/>
              <a:chExt cx="466800" cy="5143500"/>
            </a:xfrm>
          </p:grpSpPr>
          <p:sp>
            <p:nvSpPr>
              <p:cNvPr id="256" name="Google Shape;256;p6"/>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5"/>
        <p:cNvGrpSpPr/>
        <p:nvPr/>
      </p:nvGrpSpPr>
      <p:grpSpPr>
        <a:xfrm>
          <a:off x="0" y="0"/>
          <a:ext cx="0" cy="0"/>
          <a:chOff x="0" y="0"/>
          <a:chExt cx="0" cy="0"/>
        </a:xfrm>
      </p:grpSpPr>
      <p:sp>
        <p:nvSpPr>
          <p:cNvPr id="266" name="Google Shape;266;p7"/>
          <p:cNvSpPr txBox="1">
            <a:spLocks noGrp="1"/>
          </p:cNvSpPr>
          <p:nvPr>
            <p:ph type="body" idx="1"/>
          </p:nvPr>
        </p:nvSpPr>
        <p:spPr>
          <a:xfrm>
            <a:off x="720000" y="1834750"/>
            <a:ext cx="4353000" cy="2221200"/>
          </a:xfrm>
          <a:prstGeom prst="rect">
            <a:avLst/>
          </a:prstGeom>
        </p:spPr>
        <p:txBody>
          <a:bodyPr spcFirstLastPara="1" wrap="square" lIns="91425" tIns="91425" rIns="91425" bIns="91425" anchor="ctr" anchorCtr="0">
            <a:noAutofit/>
          </a:bodyPr>
          <a:lstStyle>
            <a:lvl1pPr marL="457200" lvl="0" indent="-317500">
              <a:lnSpc>
                <a:spcPct val="100000"/>
              </a:lnSpc>
              <a:spcBef>
                <a:spcPts val="0"/>
              </a:spcBef>
              <a:spcAft>
                <a:spcPts val="0"/>
              </a:spcAft>
              <a:buClr>
                <a:srgbClr val="595959"/>
              </a:buClr>
              <a:buSzPts val="1400"/>
              <a:buFont typeface="Anaheim"/>
              <a:buChar char="●"/>
              <a:defRPr/>
            </a:lvl1pPr>
            <a:lvl2pPr marL="914400" lvl="1" indent="-317500">
              <a:spcBef>
                <a:spcPts val="0"/>
              </a:spcBef>
              <a:spcAft>
                <a:spcPts val="0"/>
              </a:spcAft>
              <a:buClr>
                <a:srgbClr val="595959"/>
              </a:buClr>
              <a:buSzPts val="1400"/>
              <a:buFont typeface="Anaheim"/>
              <a:buChar char="○"/>
              <a:defRPr sz="1200"/>
            </a:lvl2pPr>
            <a:lvl3pPr marL="1371600" lvl="2" indent="-317500">
              <a:spcBef>
                <a:spcPts val="0"/>
              </a:spcBef>
              <a:spcAft>
                <a:spcPts val="0"/>
              </a:spcAft>
              <a:buClr>
                <a:srgbClr val="595959"/>
              </a:buClr>
              <a:buSzPts val="1400"/>
              <a:buFont typeface="Anaheim"/>
              <a:buChar char="■"/>
              <a:defRPr sz="1200"/>
            </a:lvl3pPr>
            <a:lvl4pPr marL="1828800" lvl="3" indent="-317500">
              <a:spcBef>
                <a:spcPts val="0"/>
              </a:spcBef>
              <a:spcAft>
                <a:spcPts val="0"/>
              </a:spcAft>
              <a:buClr>
                <a:srgbClr val="595959"/>
              </a:buClr>
              <a:buSzPts val="1400"/>
              <a:buFont typeface="Anaheim"/>
              <a:buChar char="●"/>
              <a:defRPr sz="1200"/>
            </a:lvl4pPr>
            <a:lvl5pPr marL="2286000" lvl="4" indent="-317500">
              <a:spcBef>
                <a:spcPts val="0"/>
              </a:spcBef>
              <a:spcAft>
                <a:spcPts val="0"/>
              </a:spcAft>
              <a:buClr>
                <a:srgbClr val="595959"/>
              </a:buClr>
              <a:buSzPts val="1400"/>
              <a:buFont typeface="Anaheim"/>
              <a:buChar char="○"/>
              <a:defRPr sz="1200"/>
            </a:lvl5pPr>
            <a:lvl6pPr marL="2743200" lvl="5" indent="-317500">
              <a:spcBef>
                <a:spcPts val="0"/>
              </a:spcBef>
              <a:spcAft>
                <a:spcPts val="0"/>
              </a:spcAft>
              <a:buClr>
                <a:srgbClr val="595959"/>
              </a:buClr>
              <a:buSzPts val="1400"/>
              <a:buFont typeface="Anaheim"/>
              <a:buChar char="■"/>
              <a:defRPr sz="1200"/>
            </a:lvl6pPr>
            <a:lvl7pPr marL="3200400" lvl="6" indent="-317500">
              <a:spcBef>
                <a:spcPts val="0"/>
              </a:spcBef>
              <a:spcAft>
                <a:spcPts val="0"/>
              </a:spcAft>
              <a:buClr>
                <a:srgbClr val="595959"/>
              </a:buClr>
              <a:buSzPts val="1400"/>
              <a:buFont typeface="Anaheim"/>
              <a:buChar char="●"/>
              <a:defRPr sz="1200"/>
            </a:lvl7pPr>
            <a:lvl8pPr marL="3657600" lvl="7" indent="-317500">
              <a:spcBef>
                <a:spcPts val="0"/>
              </a:spcBef>
              <a:spcAft>
                <a:spcPts val="0"/>
              </a:spcAft>
              <a:buClr>
                <a:srgbClr val="595959"/>
              </a:buClr>
              <a:buSzPts val="1400"/>
              <a:buFont typeface="Anaheim"/>
              <a:buChar char="○"/>
              <a:defRPr sz="1200"/>
            </a:lvl8pPr>
            <a:lvl9pPr marL="4114800" lvl="8" indent="-317500">
              <a:spcBef>
                <a:spcPts val="0"/>
              </a:spcBef>
              <a:spcAft>
                <a:spcPts val="0"/>
              </a:spcAft>
              <a:buClr>
                <a:srgbClr val="595959"/>
              </a:buClr>
              <a:buSzPts val="1400"/>
              <a:buFont typeface="Anaheim"/>
              <a:buChar char="■"/>
              <a:defRPr sz="1200"/>
            </a:lvl9pPr>
          </a:lstStyle>
          <a:p>
            <a:endParaRPr/>
          </a:p>
        </p:txBody>
      </p:sp>
      <p:sp>
        <p:nvSpPr>
          <p:cNvPr id="267" name="Google Shape;267;p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grpSp>
        <p:nvGrpSpPr>
          <p:cNvPr id="268" name="Google Shape;268;p7"/>
          <p:cNvGrpSpPr/>
          <p:nvPr/>
        </p:nvGrpSpPr>
        <p:grpSpPr>
          <a:xfrm>
            <a:off x="-16750" y="0"/>
            <a:ext cx="9177500" cy="5143500"/>
            <a:chOff x="-16750" y="0"/>
            <a:chExt cx="9177500" cy="5143500"/>
          </a:xfrm>
        </p:grpSpPr>
        <p:grpSp>
          <p:nvGrpSpPr>
            <p:cNvPr id="269" name="Google Shape;269;p7"/>
            <p:cNvGrpSpPr/>
            <p:nvPr/>
          </p:nvGrpSpPr>
          <p:grpSpPr>
            <a:xfrm rot="10800000" flipH="1">
              <a:off x="8693950" y="0"/>
              <a:ext cx="466800" cy="5143500"/>
              <a:chOff x="-16750" y="0"/>
              <a:chExt cx="466800" cy="5143500"/>
            </a:xfrm>
          </p:grpSpPr>
          <p:sp>
            <p:nvSpPr>
              <p:cNvPr id="270" name="Google Shape;270;p7"/>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7"/>
            <p:cNvGrpSpPr/>
            <p:nvPr/>
          </p:nvGrpSpPr>
          <p:grpSpPr>
            <a:xfrm>
              <a:off x="-16750" y="0"/>
              <a:ext cx="466800" cy="5143500"/>
              <a:chOff x="-16750" y="0"/>
              <a:chExt cx="466800" cy="5143500"/>
            </a:xfrm>
          </p:grpSpPr>
          <p:sp>
            <p:nvSpPr>
              <p:cNvPr id="280" name="Google Shape;280;p7"/>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9"/>
        <p:cNvGrpSpPr/>
        <p:nvPr/>
      </p:nvGrpSpPr>
      <p:grpSpPr>
        <a:xfrm>
          <a:off x="0" y="0"/>
          <a:ext cx="0" cy="0"/>
          <a:chOff x="0" y="0"/>
          <a:chExt cx="0" cy="0"/>
        </a:xfrm>
      </p:grpSpPr>
      <p:grpSp>
        <p:nvGrpSpPr>
          <p:cNvPr id="290" name="Google Shape;290;p8"/>
          <p:cNvGrpSpPr/>
          <p:nvPr/>
        </p:nvGrpSpPr>
        <p:grpSpPr>
          <a:xfrm>
            <a:off x="449825" y="1100"/>
            <a:ext cx="8244125" cy="570400"/>
            <a:chOff x="449825" y="1100"/>
            <a:chExt cx="8244125" cy="570400"/>
          </a:xfrm>
        </p:grpSpPr>
        <p:sp>
          <p:nvSpPr>
            <p:cNvPr id="291" name="Google Shape;291;p8"/>
            <p:cNvSpPr/>
            <p:nvPr/>
          </p:nvSpPr>
          <p:spPr>
            <a:xfrm flipH="1">
              <a:off x="450250" y="503400"/>
              <a:ext cx="82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292;p8"/>
            <p:cNvGrpSpPr/>
            <p:nvPr/>
          </p:nvGrpSpPr>
          <p:grpSpPr>
            <a:xfrm flipH="1">
              <a:off x="449825" y="1100"/>
              <a:ext cx="8244106" cy="515409"/>
              <a:chOff x="720050" y="0"/>
              <a:chExt cx="7704052" cy="481646"/>
            </a:xfrm>
          </p:grpSpPr>
          <p:sp>
            <p:nvSpPr>
              <p:cNvPr id="293" name="Google Shape;293;p8"/>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8"/>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8"/>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8"/>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8"/>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 name="Google Shape;357;p8"/>
          <p:cNvGrpSpPr/>
          <p:nvPr/>
        </p:nvGrpSpPr>
        <p:grpSpPr>
          <a:xfrm rot="10800000" flipH="1">
            <a:off x="8693950" y="0"/>
            <a:ext cx="466800" cy="5143500"/>
            <a:chOff x="-16750" y="0"/>
            <a:chExt cx="466800" cy="5143500"/>
          </a:xfrm>
        </p:grpSpPr>
        <p:sp>
          <p:nvSpPr>
            <p:cNvPr id="358" name="Google Shape;358;p8"/>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367;p8"/>
          <p:cNvGrpSpPr/>
          <p:nvPr/>
        </p:nvGrpSpPr>
        <p:grpSpPr>
          <a:xfrm>
            <a:off x="-16750" y="0"/>
            <a:ext cx="466800" cy="5143500"/>
            <a:chOff x="-16750" y="0"/>
            <a:chExt cx="466800" cy="5143500"/>
          </a:xfrm>
        </p:grpSpPr>
        <p:sp>
          <p:nvSpPr>
            <p:cNvPr id="368" name="Google Shape;368;p8"/>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8"/>
          <p:cNvSpPr txBox="1">
            <a:spLocks noGrp="1"/>
          </p:cNvSpPr>
          <p:nvPr>
            <p:ph type="title"/>
          </p:nvPr>
        </p:nvSpPr>
        <p:spPr>
          <a:xfrm>
            <a:off x="1388100" y="1567650"/>
            <a:ext cx="6367800" cy="2008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8"/>
        <p:cNvGrpSpPr/>
        <p:nvPr/>
      </p:nvGrpSpPr>
      <p:grpSpPr>
        <a:xfrm>
          <a:off x="0" y="0"/>
          <a:ext cx="0" cy="0"/>
          <a:chOff x="0" y="0"/>
          <a:chExt cx="0" cy="0"/>
        </a:xfrm>
      </p:grpSpPr>
      <p:grpSp>
        <p:nvGrpSpPr>
          <p:cNvPr id="379" name="Google Shape;379;p9"/>
          <p:cNvGrpSpPr/>
          <p:nvPr/>
        </p:nvGrpSpPr>
        <p:grpSpPr>
          <a:xfrm>
            <a:off x="-94" y="1100"/>
            <a:ext cx="9144094" cy="570400"/>
            <a:chOff x="-94" y="1100"/>
            <a:chExt cx="9144094" cy="570400"/>
          </a:xfrm>
        </p:grpSpPr>
        <p:grpSp>
          <p:nvGrpSpPr>
            <p:cNvPr id="380" name="Google Shape;380;p9"/>
            <p:cNvGrpSpPr/>
            <p:nvPr/>
          </p:nvGrpSpPr>
          <p:grpSpPr>
            <a:xfrm>
              <a:off x="300" y="1100"/>
              <a:ext cx="9143700" cy="570400"/>
              <a:chOff x="300" y="1100"/>
              <a:chExt cx="9143700" cy="570400"/>
            </a:xfrm>
          </p:grpSpPr>
          <p:sp>
            <p:nvSpPr>
              <p:cNvPr id="381" name="Google Shape;381;p9"/>
              <p:cNvSpPr/>
              <p:nvPr/>
            </p:nvSpPr>
            <p:spPr>
              <a:xfrm flipH="1">
                <a:off x="300" y="503400"/>
                <a:ext cx="91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9"/>
              <p:cNvGrpSpPr/>
              <p:nvPr/>
            </p:nvGrpSpPr>
            <p:grpSpPr>
              <a:xfrm flipH="1">
                <a:off x="449825" y="1100"/>
                <a:ext cx="8244106" cy="515409"/>
                <a:chOff x="720050" y="0"/>
                <a:chExt cx="7704052" cy="481646"/>
              </a:xfrm>
            </p:grpSpPr>
            <p:sp>
              <p:nvSpPr>
                <p:cNvPr id="383" name="Google Shape;383;p9"/>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9"/>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9"/>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9"/>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9"/>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 name="Google Shape;447;p9"/>
            <p:cNvGrpSpPr/>
            <p:nvPr/>
          </p:nvGrpSpPr>
          <p:grpSpPr>
            <a:xfrm flipH="1">
              <a:off x="-94" y="1100"/>
              <a:ext cx="449926" cy="515409"/>
              <a:chOff x="7942458" y="0"/>
              <a:chExt cx="420452" cy="481646"/>
            </a:xfrm>
          </p:grpSpPr>
          <p:sp>
            <p:nvSpPr>
              <p:cNvPr id="448" name="Google Shape;448;p9"/>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183210" y="0"/>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8183210" y="240741"/>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9"/>
            <p:cNvGrpSpPr/>
            <p:nvPr/>
          </p:nvGrpSpPr>
          <p:grpSpPr>
            <a:xfrm flipH="1">
              <a:off x="8693950" y="1100"/>
              <a:ext cx="449923" cy="515409"/>
              <a:chOff x="8003652" y="0"/>
              <a:chExt cx="420450" cy="481646"/>
            </a:xfrm>
          </p:grpSpPr>
          <p:sp>
            <p:nvSpPr>
              <p:cNvPr id="453" name="Google Shape;453;p9"/>
              <p:cNvSpPr/>
              <p:nvPr/>
            </p:nvSpPr>
            <p:spPr>
              <a:xfrm>
                <a:off x="8003652" y="0"/>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8003652" y="240741"/>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7" name="Google Shape;457;p9"/>
          <p:cNvSpPr txBox="1">
            <a:spLocks noGrp="1"/>
          </p:cNvSpPr>
          <p:nvPr>
            <p:ph type="title"/>
          </p:nvPr>
        </p:nvSpPr>
        <p:spPr>
          <a:xfrm>
            <a:off x="1747188" y="1418745"/>
            <a:ext cx="5649600" cy="7656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4200"/>
              <a:buNone/>
              <a:defRPr sz="4200">
                <a:latin typeface="Krona One"/>
                <a:ea typeface="Krona One"/>
                <a:cs typeface="Krona One"/>
                <a:sym typeface="Krona 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58" name="Google Shape;458;p9"/>
          <p:cNvSpPr txBox="1">
            <a:spLocks noGrp="1"/>
          </p:cNvSpPr>
          <p:nvPr>
            <p:ph type="subTitle" idx="1"/>
          </p:nvPr>
        </p:nvSpPr>
        <p:spPr>
          <a:xfrm>
            <a:off x="1747213" y="2285950"/>
            <a:ext cx="5649600" cy="673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9"/>
        <p:cNvGrpSpPr/>
        <p:nvPr/>
      </p:nvGrpSpPr>
      <p:grpSpPr>
        <a:xfrm>
          <a:off x="0" y="0"/>
          <a:ext cx="0" cy="0"/>
          <a:chOff x="0" y="0"/>
          <a:chExt cx="0" cy="0"/>
        </a:xfrm>
      </p:grpSpPr>
      <p:grpSp>
        <p:nvGrpSpPr>
          <p:cNvPr id="460" name="Google Shape;460;p10"/>
          <p:cNvGrpSpPr/>
          <p:nvPr/>
        </p:nvGrpSpPr>
        <p:grpSpPr>
          <a:xfrm>
            <a:off x="-94" y="1100"/>
            <a:ext cx="9144094" cy="570400"/>
            <a:chOff x="-94" y="1100"/>
            <a:chExt cx="9144094" cy="570400"/>
          </a:xfrm>
        </p:grpSpPr>
        <p:grpSp>
          <p:nvGrpSpPr>
            <p:cNvPr id="461" name="Google Shape;461;p10"/>
            <p:cNvGrpSpPr/>
            <p:nvPr/>
          </p:nvGrpSpPr>
          <p:grpSpPr>
            <a:xfrm>
              <a:off x="300" y="1100"/>
              <a:ext cx="9143700" cy="570400"/>
              <a:chOff x="300" y="1100"/>
              <a:chExt cx="9143700" cy="570400"/>
            </a:xfrm>
          </p:grpSpPr>
          <p:sp>
            <p:nvSpPr>
              <p:cNvPr id="462" name="Google Shape;462;p10"/>
              <p:cNvSpPr/>
              <p:nvPr/>
            </p:nvSpPr>
            <p:spPr>
              <a:xfrm flipH="1">
                <a:off x="300" y="503400"/>
                <a:ext cx="91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10"/>
              <p:cNvGrpSpPr/>
              <p:nvPr/>
            </p:nvGrpSpPr>
            <p:grpSpPr>
              <a:xfrm flipH="1">
                <a:off x="449825" y="1100"/>
                <a:ext cx="8244106" cy="515409"/>
                <a:chOff x="720050" y="0"/>
                <a:chExt cx="7704052" cy="481646"/>
              </a:xfrm>
            </p:grpSpPr>
            <p:sp>
              <p:nvSpPr>
                <p:cNvPr id="464" name="Google Shape;464;p10"/>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0"/>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0"/>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0"/>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0"/>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0"/>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0"/>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0"/>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0"/>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0"/>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0"/>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0"/>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0"/>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0"/>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0"/>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0"/>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0"/>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0"/>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0"/>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0"/>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0"/>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0"/>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0"/>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0"/>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0"/>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0"/>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0"/>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0"/>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0"/>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0"/>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0"/>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0"/>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0"/>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0"/>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0"/>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0"/>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0"/>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0"/>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0"/>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0"/>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0"/>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0"/>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0"/>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0"/>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0"/>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0"/>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0"/>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0"/>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0"/>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0"/>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0"/>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 name="Google Shape;528;p10"/>
            <p:cNvGrpSpPr/>
            <p:nvPr/>
          </p:nvGrpSpPr>
          <p:grpSpPr>
            <a:xfrm flipH="1">
              <a:off x="-94" y="1100"/>
              <a:ext cx="449926" cy="515409"/>
              <a:chOff x="7942458" y="0"/>
              <a:chExt cx="420452" cy="481646"/>
            </a:xfrm>
          </p:grpSpPr>
          <p:sp>
            <p:nvSpPr>
              <p:cNvPr id="529" name="Google Shape;529;p10"/>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
              <p:cNvSpPr/>
              <p:nvPr/>
            </p:nvSpPr>
            <p:spPr>
              <a:xfrm>
                <a:off x="8183210" y="0"/>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0"/>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0"/>
              <p:cNvSpPr/>
              <p:nvPr/>
            </p:nvSpPr>
            <p:spPr>
              <a:xfrm>
                <a:off x="8183210" y="240741"/>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33;p10"/>
            <p:cNvGrpSpPr/>
            <p:nvPr/>
          </p:nvGrpSpPr>
          <p:grpSpPr>
            <a:xfrm flipH="1">
              <a:off x="8693950" y="1100"/>
              <a:ext cx="449923" cy="515409"/>
              <a:chOff x="8003652" y="0"/>
              <a:chExt cx="420450" cy="481646"/>
            </a:xfrm>
          </p:grpSpPr>
          <p:sp>
            <p:nvSpPr>
              <p:cNvPr id="534" name="Google Shape;534;p10"/>
              <p:cNvSpPr/>
              <p:nvPr/>
            </p:nvSpPr>
            <p:spPr>
              <a:xfrm>
                <a:off x="8003652" y="0"/>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0"/>
              <p:cNvSpPr/>
              <p:nvPr/>
            </p:nvSpPr>
            <p:spPr>
              <a:xfrm>
                <a:off x="8003652" y="240741"/>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0"/>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8" name="Google Shape;538;p10"/>
          <p:cNvSpPr txBox="1">
            <a:spLocks noGrp="1"/>
          </p:cNvSpPr>
          <p:nvPr>
            <p:ph type="body" idx="1"/>
          </p:nvPr>
        </p:nvSpPr>
        <p:spPr>
          <a:xfrm>
            <a:off x="720000" y="4028825"/>
            <a:ext cx="7704000" cy="5745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2800"/>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tags" Target="../tags/tag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FFFFFF"/>
            </a:gs>
            <a:gs pos="100000">
              <a:srgbClr val="D9D9D9"/>
            </a:gs>
          </a:gsLst>
          <a:path path="circle">
            <a:fillToRect l="50000" t="50000" r="50000" b="50000"/>
          </a:path>
          <a:tileRect/>
        </a:gradFill>
        <a:effectLst/>
      </p:bgPr>
    </p:bg>
    <p:spTree>
      <p:nvGrpSpPr>
        <p:cNvPr id="1" name="Shape 5"/>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D341A10A-B1CD-E03F-8DB1-E45C8F3819EE}"/>
              </a:ext>
            </a:extLst>
          </p:cNvPr>
          <p:cNvGraphicFramePr>
            <a:graphicFrameLocks noChangeAspect="1"/>
          </p:cNvGraphicFramePr>
          <p:nvPr userDrawn="1">
            <p:custDataLst>
              <p:tags r:id="rId26"/>
            </p:custDataLst>
            <p:extLst>
              <p:ext uri="{D42A27DB-BD31-4B8C-83A1-F6EECF244321}">
                <p14:modId xmlns:p14="http://schemas.microsoft.com/office/powerpoint/2010/main" val="23330217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7" imgW="426" imgH="426" progId="TCLayout.ActiveDocument.1">
                  <p:embed/>
                </p:oleObj>
              </mc:Choice>
              <mc:Fallback>
                <p:oleObj name="think-cell Slide" r:id="rId27" imgW="426" imgH="426" progId="TCLayout.ActiveDocument.1">
                  <p:embed/>
                  <p:pic>
                    <p:nvPicPr>
                      <p:cNvPr id="2" name="think-cell data - do not delete" hidden="1">
                        <a:extLst>
                          <a:ext uri="{FF2B5EF4-FFF2-40B4-BE49-F238E27FC236}">
                            <a16:creationId xmlns:a16="http://schemas.microsoft.com/office/drawing/2014/main" id="{D341A10A-B1CD-E03F-8DB1-E45C8F3819EE}"/>
                          </a:ext>
                        </a:extLst>
                      </p:cNvPr>
                      <p:cNvPicPr/>
                      <p:nvPr/>
                    </p:nvPicPr>
                    <p:blipFill>
                      <a:blip r:embed="rId28"/>
                      <a:stretch>
                        <a:fillRect/>
                      </a:stretch>
                    </p:blipFill>
                    <p:spPr>
                      <a:xfrm>
                        <a:off x="1588" y="1588"/>
                        <a:ext cx="1588" cy="1588"/>
                      </a:xfrm>
                      <a:prstGeom prst="rect">
                        <a:avLst/>
                      </a:prstGeom>
                    </p:spPr>
                  </p:pic>
                </p:oleObj>
              </mc:Fallback>
            </mc:AlternateContent>
          </a:graphicData>
        </a:graphic>
      </p:graphicFrame>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Krona One"/>
              <a:buNone/>
              <a:defRPr sz="2800">
                <a:solidFill>
                  <a:schemeClr val="dk1"/>
                </a:solidFill>
                <a:latin typeface="Krona One"/>
                <a:ea typeface="Krona One"/>
                <a:cs typeface="Krona One"/>
                <a:sym typeface="Krona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1pPr>
            <a:lvl2pPr marL="914400" lvl="1"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2pPr>
            <a:lvl3pPr marL="1371600" lvl="2"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3pPr>
            <a:lvl4pPr marL="1828800" lvl="3"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4pPr>
            <a:lvl5pPr marL="2286000" lvl="4"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5pPr>
            <a:lvl6pPr marL="2743200" lvl="5"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6pPr>
            <a:lvl7pPr marL="3200400" lvl="6"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7pPr>
            <a:lvl8pPr marL="3657600" lvl="7"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8pPr>
            <a:lvl9pPr marL="4114800" lvl="8"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392"/>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5C668DDB-FC0C-826B-DA8A-C2C1945F9FE1}"/>
              </a:ext>
            </a:extLst>
          </p:cNvPr>
          <p:cNvGraphicFramePr>
            <a:graphicFrameLocks noChangeAspect="1"/>
          </p:cNvGraphicFramePr>
          <p:nvPr userDrawn="1">
            <p:custDataLst>
              <p:tags r:id="rId4"/>
            </p:custDataLst>
            <p:extLst>
              <p:ext uri="{D42A27DB-BD31-4B8C-83A1-F6EECF244321}">
                <p14:modId xmlns:p14="http://schemas.microsoft.com/office/powerpoint/2010/main" val="2936454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6" imgH="426" progId="TCLayout.ActiveDocument.1">
                  <p:embed/>
                </p:oleObj>
              </mc:Choice>
              <mc:Fallback>
                <p:oleObj name="think-cell Slide" r:id="rId5" imgW="426" imgH="426" progId="TCLayout.ActiveDocument.1">
                  <p:embed/>
                  <p:pic>
                    <p:nvPicPr>
                      <p:cNvPr id="2" name="think-cell data - do not delete" hidden="1">
                        <a:extLst>
                          <a:ext uri="{FF2B5EF4-FFF2-40B4-BE49-F238E27FC236}">
                            <a16:creationId xmlns:a16="http://schemas.microsoft.com/office/drawing/2014/main" id="{5C668DDB-FC0C-826B-DA8A-C2C1945F9FE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93" name="Google Shape;1393;p2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394" name="Google Shape;1394;p2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398"/>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5C2CCBB7-346A-5A39-1081-519F7BB9BD22}"/>
              </a:ext>
            </a:extLst>
          </p:cNvPr>
          <p:cNvGraphicFramePr>
            <a:graphicFrameLocks noChangeAspect="1"/>
          </p:cNvGraphicFramePr>
          <p:nvPr userDrawn="1">
            <p:custDataLst>
              <p:tags r:id="rId4"/>
            </p:custDataLst>
            <p:extLst>
              <p:ext uri="{D42A27DB-BD31-4B8C-83A1-F6EECF244321}">
                <p14:modId xmlns:p14="http://schemas.microsoft.com/office/powerpoint/2010/main" val="30003971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6" imgH="426" progId="TCLayout.ActiveDocument.1">
                  <p:embed/>
                </p:oleObj>
              </mc:Choice>
              <mc:Fallback>
                <p:oleObj name="think-cell Slide" r:id="rId5" imgW="426" imgH="426" progId="TCLayout.ActiveDocument.1">
                  <p:embed/>
                  <p:pic>
                    <p:nvPicPr>
                      <p:cNvPr id="2" name="think-cell data - do not delete" hidden="1">
                        <a:extLst>
                          <a:ext uri="{FF2B5EF4-FFF2-40B4-BE49-F238E27FC236}">
                            <a16:creationId xmlns:a16="http://schemas.microsoft.com/office/drawing/2014/main" id="{5C2CCBB7-346A-5A39-1081-519F7BB9BD2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99" name="Google Shape;1399;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00" name="Google Shape;1400;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4.bin"/></Relationships>
</file>

<file path=ppt/slides/_rels/slide10.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hyperlink" Target="https://www.flaticon.com/?utm_source=slidesgo_template&amp;utm_medium=referral-link&amp;utm_campaign=promo-slide&amp;utm_term=slidesgo&amp;utm_content=flaticon" TargetMode="External"/><Relationship Id="rId3" Type="http://schemas.openxmlformats.org/officeDocument/2006/relationships/slide" Target="slide38.xml"/><Relationship Id="rId7" Type="http://schemas.openxmlformats.org/officeDocument/2006/relationships/slide" Target="slide40.xml"/><Relationship Id="rId12" Type="http://schemas.openxmlformats.org/officeDocument/2006/relationships/hyperlink" Target="https://www.freepik.com/?utm_source=slidesgo_template&amp;utm_medium=referral-link&amp;utm_campaign=promo-slide&amp;utm_term=slidesgo&amp;utm_content=freepik" TargetMode="External"/><Relationship Id="rId2" Type="http://schemas.openxmlformats.org/officeDocument/2006/relationships/notesSlide" Target="../notesSlides/notesSlide3.xml"/><Relationship Id="rId16"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5.xml"/><Relationship Id="rId6" Type="http://schemas.openxmlformats.org/officeDocument/2006/relationships/slide" Target="slide33.xml"/><Relationship Id="rId11" Type="http://schemas.openxmlformats.org/officeDocument/2006/relationships/hyperlink" Target="http://bit.ly/33VAFh3" TargetMode="External"/><Relationship Id="rId5" Type="http://schemas.openxmlformats.org/officeDocument/2006/relationships/slide" Target="slide34.xml"/><Relationship Id="rId15" Type="http://schemas.openxmlformats.org/officeDocument/2006/relationships/hyperlink" Target="https://wepik.com/?utm_source=slidesgo_template&amp;utm_medium=referral-link&amp;utm_campaign=promo-slide&amp;utm_term=slidesgo&amp;utm_content=wepik" TargetMode="External"/><Relationship Id="rId10" Type="http://schemas.openxmlformats.org/officeDocument/2006/relationships/hyperlink" Target="http://bit.ly/30B07Gq" TargetMode="External"/><Relationship Id="rId4" Type="http://schemas.openxmlformats.org/officeDocument/2006/relationships/slide" Target="slide35.xml"/><Relationship Id="rId9" Type="http://schemas.openxmlformats.org/officeDocument/2006/relationships/hyperlink" Target="http://bit.ly/2Tynxth" TargetMode="External"/><Relationship Id="rId14"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6.xml"/><Relationship Id="rId5" Type="http://schemas.openxmlformats.org/officeDocument/2006/relationships/image" Target="../media/image1.emf"/><Relationship Id="rId4" Type="http://schemas.openxmlformats.org/officeDocument/2006/relationships/oleObject" Target="../embeddings/oleObject5.bin"/></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spreadsheets/d/1w5VO4oltV_iqiRd7tBvk1viBn5RN6v5Q0y8iTVAP014/copy#gid=0" TargetMode="External"/><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image" Target="../media/image11.jpg"/><Relationship Id="rId4" Type="http://schemas.openxmlformats.org/officeDocument/2006/relationships/image" Target="../media/image10.jpg"/></Relationships>
</file>

<file path=ppt/slides/_rels/slide3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www.freepik.com/free-photo/street-signs-closeup_5180650.htm#page=2&amp;query=TIRES%20ROAD%20FREEPIK&amp;position=43&amp;from_view=search/?utm_source=slidesgo_template&amp;utm_medium=referral-link&amp;utm_campaign=sg_resources&amp;utm_content=freepik" TargetMode="External"/><Relationship Id="rId7"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hyperlink" Target="https://www.freepik.com/free-vector/formula-1-racing-car-collection_2677654.htm#&amp;position=6&amp;from_view=collections/?utm_source=slidesgo_template&amp;utm_medium=referral-link&amp;utm_campaign=sg_resources&amp;utm_content=freepik" TargetMode="External"/><Relationship Id="rId4" Type="http://schemas.openxmlformats.org/officeDocument/2006/relationships/hyperlink" Target="https://www.freepik.com/free-photo/single-vertical-tire-road_5752356.htm#&amp;position=1&amp;from_view=collections/?utm_source=slidesgo_template&amp;utm_medium=referral-link&amp;utm_campaign=sg_resources&amp;utm_content=freepik"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freepik.com/free-photo/multiple-alined-tires-road_5752357.htm#&amp;position=3&amp;from_view=collections/?utm_source=slidesgo_template&amp;utm_medium=referral-link&amp;utm_campaign=sg_resources&amp;utm_content=freepik"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hyperlink" Target="https://www.freepik.com/free-vector/formula-1-racing-car-set_2677655.htm#&amp;position=4&amp;from_view=collections/?utm_source=slidesgo_template&amp;utm_medium=referral-link&amp;utm_campaign=sg_resources&amp;utm_content=freepik" TargetMode="External"/><Relationship Id="rId4" Type="http://schemas.openxmlformats.org/officeDocument/2006/relationships/hyperlink" Target="https://www.freepik.com/free-photo/single-vertical-tire-asphalt_5752364.htm#&amp;position=2&amp;from_view=collections/?utm_source=slidesgo_template&amp;utm_medium=referral-link&amp;utm_campaign=sg_resources&amp;utm_content=freepik"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29.xml"/><Relationship Id="rId1" Type="http://schemas.openxmlformats.org/officeDocument/2006/relationships/slideLayout" Target="../slideLayouts/slideLayout26.xml"/><Relationship Id="rId6" Type="http://schemas.openxmlformats.org/officeDocument/2006/relationships/slide" Target="slide33.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0.xml"/><Relationship Id="rId1" Type="http://schemas.openxmlformats.org/officeDocument/2006/relationships/slideLayout" Target="../slideLayouts/slideLayout26.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3.xml"/></Relationships>
</file>

<file path=ppt/slides/_rels/slide38.xml.rels><?xml version="1.0" encoding="UTF-8" standalone="yes"?>
<Relationships xmlns="http://schemas.openxmlformats.org/package/2006/relationships"><Relationship Id="rId3" Type="http://schemas.openxmlformats.org/officeDocument/2006/relationships/hyperlink" Target="https://fonts.google.com/specimen/Krona+One" TargetMode="External"/><Relationship Id="rId2" Type="http://schemas.openxmlformats.org/officeDocument/2006/relationships/notesSlide" Target="../notesSlides/notesSlide31.xml"/><Relationship Id="rId1" Type="http://schemas.openxmlformats.org/officeDocument/2006/relationships/slideLayout" Target="../slideLayouts/slideLayout26.xml"/><Relationship Id="rId4" Type="http://schemas.openxmlformats.org/officeDocument/2006/relationships/hyperlink" Target="https://fonts.google.com/specimen/Jost"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9.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8.png"/><Relationship Id="rId4" Type="http://schemas.openxmlformats.org/officeDocument/2006/relationships/image" Target="../media/image16.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9.xml"/><Relationship Id="rId1" Type="http://schemas.openxmlformats.org/officeDocument/2006/relationships/tags" Target="../tags/tag9.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6.xml"/><Relationship Id="rId1" Type="http://schemas.openxmlformats.org/officeDocument/2006/relationships/slideLayout" Target="../slideLayouts/slideLayout27.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9.xml"/><Relationship Id="rId1" Type="http://schemas.openxmlformats.org/officeDocument/2006/relationships/tags" Target="../tags/tag10.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9.xml"/><Relationship Id="rId1" Type="http://schemas.openxmlformats.org/officeDocument/2006/relationships/tags" Target="../tags/tag11.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9.xml"/><Relationship Id="rId1" Type="http://schemas.openxmlformats.org/officeDocument/2006/relationships/tags" Target="../tags/tag12.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9.xml"/><Relationship Id="rId1" Type="http://schemas.openxmlformats.org/officeDocument/2006/relationships/tags" Target="../tags/tag13.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path path="circle">
            <a:fillToRect l="50000" t="50000" r="50000" b="50000"/>
          </a:path>
          <a:tileRect/>
        </a:gradFill>
        <a:effectLst/>
      </p:bgPr>
    </p:bg>
    <p:spTree>
      <p:nvGrpSpPr>
        <p:cNvPr id="1" name="Shape 1407"/>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F8F6E995-3FF9-F29F-2521-EA9DA1E36C77}"/>
              </a:ext>
            </a:extLst>
          </p:cNvPr>
          <p:cNvGraphicFramePr>
            <a:graphicFrameLocks noChangeAspect="1"/>
          </p:cNvGraphicFramePr>
          <p:nvPr>
            <p:custDataLst>
              <p:tags r:id="rId1"/>
            </p:custDataLst>
            <p:extLst>
              <p:ext uri="{D42A27DB-BD31-4B8C-83A1-F6EECF244321}">
                <p14:modId xmlns:p14="http://schemas.microsoft.com/office/powerpoint/2010/main" val="9132578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6" progId="TCLayout.ActiveDocument.1">
                  <p:embed/>
                </p:oleObj>
              </mc:Choice>
              <mc:Fallback>
                <p:oleObj name="think-cell Slide" r:id="rId4" imgW="426" imgH="426" progId="TCLayout.ActiveDocument.1">
                  <p:embed/>
                  <p:pic>
                    <p:nvPicPr>
                      <p:cNvPr id="2" name="think-cell data - do not delete" hidden="1">
                        <a:extLst>
                          <a:ext uri="{FF2B5EF4-FFF2-40B4-BE49-F238E27FC236}">
                            <a16:creationId xmlns:a16="http://schemas.microsoft.com/office/drawing/2014/main" id="{F8F6E995-3FF9-F29F-2521-EA9DA1E36C7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1408" name="Google Shape;1408;p32"/>
          <p:cNvGrpSpPr/>
          <p:nvPr/>
        </p:nvGrpSpPr>
        <p:grpSpPr>
          <a:xfrm>
            <a:off x="1121475" y="3843025"/>
            <a:ext cx="1221300" cy="570400"/>
            <a:chOff x="670175" y="3809850"/>
            <a:chExt cx="1221300" cy="570400"/>
          </a:xfrm>
        </p:grpSpPr>
        <p:cxnSp>
          <p:nvCxnSpPr>
            <p:cNvPr id="1409" name="Google Shape;1409;p32"/>
            <p:cNvCxnSpPr/>
            <p:nvPr/>
          </p:nvCxnSpPr>
          <p:spPr>
            <a:xfrm rot="10800000">
              <a:off x="670175" y="3999983"/>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410" name="Google Shape;1410;p32"/>
            <p:cNvCxnSpPr/>
            <p:nvPr/>
          </p:nvCxnSpPr>
          <p:spPr>
            <a:xfrm rot="10800000">
              <a:off x="670175" y="4380250"/>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411" name="Google Shape;1411;p32"/>
            <p:cNvCxnSpPr/>
            <p:nvPr/>
          </p:nvCxnSpPr>
          <p:spPr>
            <a:xfrm rot="10800000">
              <a:off x="995525" y="4190117"/>
              <a:ext cx="570600" cy="0"/>
            </a:xfrm>
            <a:prstGeom prst="straightConnector1">
              <a:avLst/>
            </a:prstGeom>
            <a:noFill/>
            <a:ln w="9525" cap="flat" cmpd="sng">
              <a:solidFill>
                <a:schemeClr val="dk2"/>
              </a:solidFill>
              <a:prstDash val="solid"/>
              <a:round/>
              <a:headEnd type="none" w="med" len="med"/>
              <a:tailEnd type="none" w="med" len="med"/>
            </a:ln>
          </p:spPr>
        </p:cxnSp>
        <p:cxnSp>
          <p:nvCxnSpPr>
            <p:cNvPr id="1412" name="Google Shape;1412;p32"/>
            <p:cNvCxnSpPr/>
            <p:nvPr/>
          </p:nvCxnSpPr>
          <p:spPr>
            <a:xfrm rot="10800000">
              <a:off x="995525" y="3809850"/>
              <a:ext cx="570600" cy="0"/>
            </a:xfrm>
            <a:prstGeom prst="straightConnector1">
              <a:avLst/>
            </a:prstGeom>
            <a:noFill/>
            <a:ln w="9525" cap="flat" cmpd="sng">
              <a:solidFill>
                <a:schemeClr val="dk2"/>
              </a:solidFill>
              <a:prstDash val="solid"/>
              <a:round/>
              <a:headEnd type="none" w="med" len="med"/>
              <a:tailEnd type="none" w="med" len="med"/>
            </a:ln>
          </p:spPr>
        </p:cxnSp>
      </p:grpSp>
      <p:pic>
        <p:nvPicPr>
          <p:cNvPr id="1413" name="Google Shape;1413;p32"/>
          <p:cNvPicPr preferRelativeResize="0"/>
          <p:nvPr/>
        </p:nvPicPr>
        <p:blipFill rotWithShape="1">
          <a:blip r:embed="rId6">
            <a:alphaModFix/>
          </a:blip>
          <a:srcRect l="2922" t="3652" b="22262"/>
          <a:stretch/>
        </p:blipFill>
        <p:spPr>
          <a:xfrm>
            <a:off x="2260800" y="3793925"/>
            <a:ext cx="4622403" cy="1035226"/>
          </a:xfrm>
          <a:prstGeom prst="rect">
            <a:avLst/>
          </a:prstGeom>
          <a:noFill/>
          <a:ln>
            <a:noFill/>
          </a:ln>
        </p:spPr>
      </p:pic>
      <p:sp>
        <p:nvSpPr>
          <p:cNvPr id="1414" name="Google Shape;1414;p32"/>
          <p:cNvSpPr txBox="1">
            <a:spLocks noGrp="1"/>
          </p:cNvSpPr>
          <p:nvPr>
            <p:ph type="ctrTitle"/>
          </p:nvPr>
        </p:nvSpPr>
        <p:spPr>
          <a:xfrm>
            <a:off x="720000" y="1061438"/>
            <a:ext cx="7704000" cy="16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mj-lt"/>
              </a:rPr>
              <a:t>Data</a:t>
            </a:r>
            <a:endParaRPr dirty="0">
              <a:latin typeface="+mj-lt"/>
            </a:endParaRPr>
          </a:p>
        </p:txBody>
      </p:sp>
      <p:sp>
        <p:nvSpPr>
          <p:cNvPr id="1415" name="Google Shape;1415;p32"/>
          <p:cNvSpPr txBox="1">
            <a:spLocks noGrp="1"/>
          </p:cNvSpPr>
          <p:nvPr>
            <p:ph type="subTitle" idx="1"/>
          </p:nvPr>
        </p:nvSpPr>
        <p:spPr>
          <a:xfrm>
            <a:off x="2260800" y="2855663"/>
            <a:ext cx="4622400" cy="4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Here is where your presentation begins</a:t>
            </a:r>
            <a:endParaRPr/>
          </a:p>
        </p:txBody>
      </p:sp>
      <p:sp>
        <p:nvSpPr>
          <p:cNvPr id="1416" name="Google Shape;1416;p32"/>
          <p:cNvSpPr/>
          <p:nvPr/>
        </p:nvSpPr>
        <p:spPr>
          <a:xfrm>
            <a:off x="995525" y="4698850"/>
            <a:ext cx="7152900" cy="172500"/>
          </a:xfrm>
          <a:prstGeom prst="ellipse">
            <a:avLst/>
          </a:prstGeom>
          <a:solidFill>
            <a:srgbClr val="1E1E1E">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33"/>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CONTENTS OF THIS TEMPLATE</a:t>
            </a:r>
            <a:endParaRPr/>
          </a:p>
        </p:txBody>
      </p:sp>
      <p:graphicFrame>
        <p:nvGraphicFramePr>
          <p:cNvPr id="1422" name="Google Shape;1422;p33"/>
          <p:cNvGraphicFramePr/>
          <p:nvPr/>
        </p:nvGraphicFramePr>
        <p:xfrm>
          <a:off x="720000" y="1802030"/>
          <a:ext cx="7704000" cy="2210900"/>
        </p:xfrm>
        <a:graphic>
          <a:graphicData uri="http://schemas.openxmlformats.org/drawingml/2006/table">
            <a:tbl>
              <a:tblPr>
                <a:noFill/>
                <a:tableStyleId>{36388064-F937-4609-BF7D-212556715704}</a:tableStyleId>
              </a:tblPr>
              <a:tblGrid>
                <a:gridCol w="3117050">
                  <a:extLst>
                    <a:ext uri="{9D8B030D-6E8A-4147-A177-3AD203B41FA5}">
                      <a16:colId xmlns:a16="http://schemas.microsoft.com/office/drawing/2014/main" val="20000"/>
                    </a:ext>
                  </a:extLst>
                </a:gridCol>
                <a:gridCol w="4586950">
                  <a:extLst>
                    <a:ext uri="{9D8B030D-6E8A-4147-A177-3AD203B41FA5}">
                      <a16:colId xmlns:a16="http://schemas.microsoft.com/office/drawing/2014/main" val="20001"/>
                    </a:ext>
                  </a:extLst>
                </a:gridCol>
              </a:tblGrid>
              <a:tr h="383525">
                <a:tc>
                  <a:txBody>
                    <a:bodyPr/>
                    <a:lstStyle/>
                    <a:p>
                      <a:pPr marL="0" lvl="0" indent="0" algn="l" rtl="0">
                        <a:spcBef>
                          <a:spcPts val="0"/>
                        </a:spcBef>
                        <a:spcAft>
                          <a:spcPts val="0"/>
                        </a:spcAft>
                        <a:buNone/>
                      </a:pPr>
                      <a:r>
                        <a:rPr lang="en" sz="900" b="1">
                          <a:solidFill>
                            <a:schemeClr val="hlink"/>
                          </a:solidFill>
                          <a:uFill>
                            <a:noFill/>
                          </a:uFill>
                          <a:latin typeface="Krona One"/>
                          <a:ea typeface="Krona One"/>
                          <a:cs typeface="Krona One"/>
                          <a:sym typeface="Krona One"/>
                          <a:hlinkClick r:id="rId3" action="ppaction://hlinksldjump"/>
                        </a:rPr>
                        <a:t>FONTS</a:t>
                      </a:r>
                      <a:endParaRPr sz="900" b="1">
                        <a:solidFill>
                          <a:schemeClr val="dk1"/>
                        </a:solidFill>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900">
                          <a:solidFill>
                            <a:schemeClr val="dk1"/>
                          </a:solidFill>
                          <a:latin typeface="Jost"/>
                          <a:ea typeface="Jost"/>
                          <a:cs typeface="Jost"/>
                          <a:sym typeface="Jost"/>
                        </a:rPr>
                        <a:t>To view this template correctly in PowerPoint, download and install the fonts we used</a:t>
                      </a:r>
                      <a:endParaRPr sz="900">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83525">
                <a:tc>
                  <a:txBody>
                    <a:bodyPr/>
                    <a:lstStyle/>
                    <a:p>
                      <a:pPr marL="0" lvl="0" indent="0" algn="l" rtl="0">
                        <a:spcBef>
                          <a:spcPts val="0"/>
                        </a:spcBef>
                        <a:spcAft>
                          <a:spcPts val="0"/>
                        </a:spcAft>
                        <a:buNone/>
                      </a:pPr>
                      <a:r>
                        <a:rPr lang="en" sz="900" b="1">
                          <a:solidFill>
                            <a:schemeClr val="hlink"/>
                          </a:solidFill>
                          <a:uFill>
                            <a:noFill/>
                          </a:uFill>
                          <a:latin typeface="Krona One"/>
                          <a:ea typeface="Krona One"/>
                          <a:cs typeface="Krona One"/>
                          <a:sym typeface="Krona One"/>
                          <a:hlinkClick r:id="rId4" action="ppaction://hlinksldjump"/>
                        </a:rPr>
                        <a:t>USED</a:t>
                      </a:r>
                      <a:r>
                        <a:rPr lang="en" sz="900" b="1">
                          <a:solidFill>
                            <a:schemeClr val="dk1"/>
                          </a:solidFill>
                          <a:latin typeface="Krona One"/>
                          <a:ea typeface="Krona One"/>
                          <a:cs typeface="Krona One"/>
                          <a:sym typeface="Krona One"/>
                        </a:rPr>
                        <a:t> AND </a:t>
                      </a:r>
                      <a:r>
                        <a:rPr lang="en" sz="900" b="1">
                          <a:solidFill>
                            <a:schemeClr val="hlink"/>
                          </a:solidFill>
                          <a:uFill>
                            <a:noFill/>
                          </a:uFill>
                          <a:latin typeface="Krona One"/>
                          <a:ea typeface="Krona One"/>
                          <a:cs typeface="Krona One"/>
                          <a:sym typeface="Krona One"/>
                          <a:hlinkClick r:id="rId5" action="ppaction://hlinksldjump"/>
                        </a:rPr>
                        <a:t>ALTERNATIVE</a:t>
                      </a:r>
                      <a:r>
                        <a:rPr lang="en" sz="900" b="1">
                          <a:solidFill>
                            <a:schemeClr val="hlink"/>
                          </a:solidFill>
                          <a:uFill>
                            <a:noFill/>
                          </a:uFill>
                          <a:latin typeface="Krona One"/>
                          <a:ea typeface="Krona One"/>
                          <a:cs typeface="Krona One"/>
                          <a:sym typeface="Krona One"/>
                          <a:hlinkClick r:id="rId5" action="ppaction://hlinksldjump"/>
                        </a:rPr>
                        <a:t> RESOURCES</a:t>
                      </a:r>
                      <a:endParaRPr sz="900" b="1">
                        <a:solidFill>
                          <a:schemeClr val="dk1"/>
                        </a:solidFill>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900">
                          <a:solidFill>
                            <a:schemeClr val="dk1"/>
                          </a:solidFill>
                          <a:latin typeface="Jost"/>
                          <a:ea typeface="Jost"/>
                          <a:cs typeface="Jost"/>
                          <a:sym typeface="Jost"/>
                        </a:rPr>
                        <a:t>An assortment of graphic resources that are suitable for use in this presentation</a:t>
                      </a:r>
                      <a:endParaRPr sz="900">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83525">
                <a:tc>
                  <a:txBody>
                    <a:bodyPr/>
                    <a:lstStyle/>
                    <a:p>
                      <a:pPr marL="0" lvl="0" indent="0" algn="l" rtl="0">
                        <a:spcBef>
                          <a:spcPts val="0"/>
                        </a:spcBef>
                        <a:spcAft>
                          <a:spcPts val="0"/>
                        </a:spcAft>
                        <a:buNone/>
                      </a:pPr>
                      <a:r>
                        <a:rPr lang="en" sz="900" b="1">
                          <a:solidFill>
                            <a:schemeClr val="hlink"/>
                          </a:solidFill>
                          <a:uFill>
                            <a:noFill/>
                          </a:uFill>
                          <a:latin typeface="Krona One"/>
                          <a:ea typeface="Krona One"/>
                          <a:cs typeface="Krona One"/>
                          <a:sym typeface="Krona One"/>
                          <a:hlinkClick r:id="rId6" action="ppaction://hlinksldjump"/>
                        </a:rPr>
                        <a:t>THANKS SLIDE</a:t>
                      </a:r>
                      <a:endParaRPr sz="900" b="1">
                        <a:solidFill>
                          <a:schemeClr val="dk1"/>
                        </a:solidFill>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900">
                          <a:solidFill>
                            <a:schemeClr val="dk1"/>
                          </a:solidFill>
                          <a:latin typeface="Jost"/>
                          <a:ea typeface="Jost"/>
                          <a:cs typeface="Jost"/>
                          <a:sym typeface="Jost"/>
                        </a:rPr>
                        <a:t>You must keep it so that proper credits for our design are given</a:t>
                      </a:r>
                      <a:endParaRPr sz="900">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293275">
                <a:tc>
                  <a:txBody>
                    <a:bodyPr/>
                    <a:lstStyle/>
                    <a:p>
                      <a:pPr marL="0" lvl="0" indent="0" algn="l" rtl="0">
                        <a:spcBef>
                          <a:spcPts val="0"/>
                        </a:spcBef>
                        <a:spcAft>
                          <a:spcPts val="0"/>
                        </a:spcAft>
                        <a:buNone/>
                      </a:pPr>
                      <a:r>
                        <a:rPr lang="en" sz="900" b="1">
                          <a:solidFill>
                            <a:schemeClr val="hlink"/>
                          </a:solidFill>
                          <a:uFill>
                            <a:noFill/>
                          </a:uFill>
                          <a:latin typeface="Krona One"/>
                          <a:ea typeface="Krona One"/>
                          <a:cs typeface="Krona One"/>
                          <a:sym typeface="Krona One"/>
                          <a:hlinkClick r:id="rId3" action="ppaction://hlinksldjump"/>
                        </a:rPr>
                        <a:t>COLORS</a:t>
                      </a:r>
                      <a:endParaRPr sz="900" b="1">
                        <a:solidFill>
                          <a:schemeClr val="dk1"/>
                        </a:solidFill>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900">
                          <a:solidFill>
                            <a:schemeClr val="dk1"/>
                          </a:solidFill>
                          <a:latin typeface="Jost"/>
                          <a:ea typeface="Jost"/>
                          <a:cs typeface="Jost"/>
                          <a:sym typeface="Jost"/>
                        </a:rPr>
                        <a:t>All the colors used in this presentation</a:t>
                      </a:r>
                      <a:endParaRPr sz="900">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83525">
                <a:tc>
                  <a:txBody>
                    <a:bodyPr/>
                    <a:lstStyle/>
                    <a:p>
                      <a:pPr marL="0" lvl="0" indent="0" algn="l" rtl="0">
                        <a:spcBef>
                          <a:spcPts val="0"/>
                        </a:spcBef>
                        <a:spcAft>
                          <a:spcPts val="0"/>
                        </a:spcAft>
                        <a:buNone/>
                      </a:pPr>
                      <a:r>
                        <a:rPr lang="en" sz="900" b="1">
                          <a:solidFill>
                            <a:schemeClr val="hlink"/>
                          </a:solidFill>
                          <a:uFill>
                            <a:noFill/>
                          </a:uFill>
                          <a:latin typeface="Krona One"/>
                          <a:ea typeface="Krona One"/>
                          <a:cs typeface="Krona One"/>
                          <a:sym typeface="Krona One"/>
                          <a:hlinkClick r:id="rId7" action="ppaction://hlinksldjump"/>
                        </a:rPr>
                        <a:t>INFOGRAPHIC RESOURCES</a:t>
                      </a:r>
                      <a:endParaRPr sz="900" b="1">
                        <a:solidFill>
                          <a:schemeClr val="dk1"/>
                        </a:solidFill>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Jost"/>
                          <a:ea typeface="Jost"/>
                          <a:cs typeface="Jost"/>
                          <a:sym typeface="Jost"/>
                        </a:rPr>
                        <a:t>These can be used in the template, and their size and color can be edited</a:t>
                      </a:r>
                      <a:endParaRPr sz="900">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83525">
                <a:tc>
                  <a:txBody>
                    <a:bodyPr/>
                    <a:lstStyle/>
                    <a:p>
                      <a:pPr marL="0" lvl="0" indent="0" algn="l" rtl="0">
                        <a:spcBef>
                          <a:spcPts val="0"/>
                        </a:spcBef>
                        <a:spcAft>
                          <a:spcPts val="0"/>
                        </a:spcAft>
                        <a:buNone/>
                      </a:pPr>
                      <a:r>
                        <a:rPr lang="en" sz="900" b="1">
                          <a:solidFill>
                            <a:schemeClr val="hlink"/>
                          </a:solidFill>
                          <a:uFill>
                            <a:noFill/>
                          </a:uFill>
                          <a:latin typeface="Krona One"/>
                          <a:ea typeface="Krona One"/>
                          <a:cs typeface="Krona One"/>
                          <a:sym typeface="Krona One"/>
                          <a:hlinkClick r:id="rId8" action="ppaction://hlinksldjump"/>
                        </a:rPr>
                        <a:t>CUSTOMIZABLE ICONS</a:t>
                      </a:r>
                      <a:endParaRPr sz="900" b="1">
                        <a:solidFill>
                          <a:schemeClr val="dk1"/>
                        </a:solidFill>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900">
                          <a:solidFill>
                            <a:schemeClr val="dk1"/>
                          </a:solidFill>
                          <a:latin typeface="Jost"/>
                          <a:ea typeface="Jost"/>
                          <a:cs typeface="Jost"/>
                          <a:sym typeface="Jost"/>
                        </a:rPr>
                        <a:t>They are sorted by theme so you can use them in all kinds of presentations</a:t>
                      </a:r>
                      <a:endParaRPr sz="900">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423" name="Google Shape;1423;p33"/>
          <p:cNvSpPr txBox="1"/>
          <p:nvPr/>
        </p:nvSpPr>
        <p:spPr>
          <a:xfrm>
            <a:off x="720000" y="1171050"/>
            <a:ext cx="7569000" cy="479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200" b="1">
                <a:solidFill>
                  <a:schemeClr val="dk1"/>
                </a:solidFill>
                <a:latin typeface="Jost"/>
                <a:ea typeface="Jost"/>
                <a:cs typeface="Jost"/>
                <a:sym typeface="Jost"/>
              </a:rPr>
              <a:t>This is a slide structure based on a school center presentation</a:t>
            </a:r>
            <a:endParaRPr sz="1200" b="1">
              <a:solidFill>
                <a:schemeClr val="dk1"/>
              </a:solidFill>
              <a:latin typeface="Jost"/>
              <a:ea typeface="Jost"/>
              <a:cs typeface="Jost"/>
              <a:sym typeface="Jost"/>
            </a:endParaRPr>
          </a:p>
          <a:p>
            <a:pPr marL="0" lvl="0" indent="0" algn="l" rtl="0">
              <a:spcBef>
                <a:spcPts val="0"/>
              </a:spcBef>
              <a:spcAft>
                <a:spcPts val="0"/>
              </a:spcAft>
              <a:buNone/>
            </a:pPr>
            <a:r>
              <a:rPr lang="en" sz="1200">
                <a:solidFill>
                  <a:schemeClr val="dk1"/>
                </a:solidFill>
                <a:latin typeface="Jost"/>
                <a:ea typeface="Jost"/>
                <a:cs typeface="Jost"/>
                <a:sym typeface="Jost"/>
              </a:rPr>
              <a:t>You can delete this slide when you’re done editing the presentation</a:t>
            </a:r>
            <a:endParaRPr sz="1200">
              <a:solidFill>
                <a:schemeClr val="dk1"/>
              </a:solidFill>
              <a:latin typeface="Jost"/>
              <a:ea typeface="Jost"/>
              <a:cs typeface="Jost"/>
              <a:sym typeface="Jost"/>
            </a:endParaRPr>
          </a:p>
        </p:txBody>
      </p:sp>
      <p:sp>
        <p:nvSpPr>
          <p:cNvPr id="1424" name="Google Shape;1424;p33"/>
          <p:cNvSpPr txBox="1"/>
          <p:nvPr/>
        </p:nvSpPr>
        <p:spPr>
          <a:xfrm>
            <a:off x="928500" y="4147800"/>
            <a:ext cx="3369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Jost"/>
                <a:ea typeface="Jost"/>
                <a:cs typeface="Jost"/>
                <a:sym typeface="Jost"/>
              </a:rPr>
              <a:t>For more info:</a:t>
            </a:r>
            <a:br>
              <a:rPr lang="en" sz="800" b="1">
                <a:solidFill>
                  <a:schemeClr val="dk1"/>
                </a:solidFill>
                <a:latin typeface="Jost"/>
                <a:ea typeface="Jost"/>
                <a:cs typeface="Jost"/>
                <a:sym typeface="Jost"/>
              </a:rPr>
            </a:br>
            <a:r>
              <a:rPr lang="en" sz="800" b="1">
                <a:solidFill>
                  <a:schemeClr val="dk1"/>
                </a:solidFill>
                <a:uFill>
                  <a:noFill/>
                </a:uFill>
                <a:latin typeface="Krona One"/>
                <a:ea typeface="Krona One"/>
                <a:cs typeface="Krona One"/>
                <a:sym typeface="Krona One"/>
                <a:hlinkClick r:id="rId9">
                  <a:extLst>
                    <a:ext uri="{A12FA001-AC4F-418D-AE19-62706E023703}">
                      <ahyp:hlinkClr xmlns:ahyp="http://schemas.microsoft.com/office/drawing/2018/hyperlinkcolor" val="tx"/>
                    </a:ext>
                  </a:extLst>
                </a:hlinkClick>
              </a:rPr>
              <a:t>SLIDESGO </a:t>
            </a:r>
            <a:r>
              <a:rPr lang="en" sz="800" b="1">
                <a:solidFill>
                  <a:schemeClr val="dk1"/>
                </a:solidFill>
                <a:latin typeface="Krona One"/>
                <a:ea typeface="Krona One"/>
                <a:cs typeface="Krona One"/>
                <a:sym typeface="Krona One"/>
              </a:rPr>
              <a:t> |  </a:t>
            </a:r>
            <a:r>
              <a:rPr lang="en" sz="800" b="1">
                <a:solidFill>
                  <a:schemeClr val="hlink"/>
                </a:solidFill>
                <a:uFill>
                  <a:noFill/>
                </a:uFill>
                <a:latin typeface="Krona One"/>
                <a:ea typeface="Krona One"/>
                <a:cs typeface="Krona One"/>
                <a:sym typeface="Krona One"/>
                <a:hlinkClick r:id="rId10"/>
              </a:rPr>
              <a:t>BLOG</a:t>
            </a:r>
            <a:r>
              <a:rPr lang="en" sz="800" b="1">
                <a:solidFill>
                  <a:schemeClr val="dk1"/>
                </a:solidFill>
                <a:latin typeface="Krona One"/>
                <a:ea typeface="Krona One"/>
                <a:cs typeface="Krona One"/>
                <a:sym typeface="Krona One"/>
              </a:rPr>
              <a:t>  |  </a:t>
            </a:r>
            <a:r>
              <a:rPr lang="en" sz="800" b="1">
                <a:solidFill>
                  <a:schemeClr val="dk1"/>
                </a:solidFill>
                <a:uFill>
                  <a:noFill/>
                </a:uFill>
                <a:latin typeface="Krona One"/>
                <a:ea typeface="Krona One"/>
                <a:cs typeface="Krona One"/>
                <a:sym typeface="Krona One"/>
                <a:hlinkClick r:id="rId11">
                  <a:extLst>
                    <a:ext uri="{A12FA001-AC4F-418D-AE19-62706E023703}">
                      <ahyp:hlinkClr xmlns:ahyp="http://schemas.microsoft.com/office/drawing/2018/hyperlinkcolor" val="tx"/>
                    </a:ext>
                  </a:extLst>
                </a:hlinkClick>
              </a:rPr>
              <a:t>FAQS</a:t>
            </a:r>
            <a:endParaRPr sz="1300" b="1">
              <a:solidFill>
                <a:schemeClr val="dk1"/>
              </a:solidFill>
              <a:latin typeface="Krona One"/>
              <a:ea typeface="Krona One"/>
              <a:cs typeface="Krona One"/>
              <a:sym typeface="Krona One"/>
            </a:endParaRPr>
          </a:p>
        </p:txBody>
      </p:sp>
      <p:sp>
        <p:nvSpPr>
          <p:cNvPr id="1425" name="Google Shape;1425;p33"/>
          <p:cNvSpPr txBox="1"/>
          <p:nvPr/>
        </p:nvSpPr>
        <p:spPr>
          <a:xfrm>
            <a:off x="4744500" y="4147800"/>
            <a:ext cx="3471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Jost"/>
                <a:ea typeface="Jost"/>
                <a:cs typeface="Jost"/>
                <a:sym typeface="Jost"/>
              </a:rPr>
              <a:t>You can visit our sister projects:</a:t>
            </a:r>
            <a:br>
              <a:rPr lang="en" sz="800" b="1">
                <a:solidFill>
                  <a:schemeClr val="dk1"/>
                </a:solidFill>
                <a:latin typeface="Jost"/>
                <a:ea typeface="Jost"/>
                <a:cs typeface="Jost"/>
                <a:sym typeface="Jost"/>
              </a:rPr>
            </a:br>
            <a:r>
              <a:rPr lang="en" sz="800" b="1">
                <a:solidFill>
                  <a:schemeClr val="dk1"/>
                </a:solidFill>
                <a:uFill>
                  <a:noFill/>
                </a:uFill>
                <a:latin typeface="Krona One"/>
                <a:ea typeface="Krona One"/>
                <a:cs typeface="Krona One"/>
                <a:sym typeface="Krona One"/>
                <a:hlinkClick r:id="rId12">
                  <a:extLst>
                    <a:ext uri="{A12FA001-AC4F-418D-AE19-62706E023703}">
                      <ahyp:hlinkClr xmlns:ahyp="http://schemas.microsoft.com/office/drawing/2018/hyperlinkcolor" val="tx"/>
                    </a:ext>
                  </a:extLst>
                </a:hlinkClick>
              </a:rPr>
              <a:t>FREEPIK</a:t>
            </a:r>
            <a:r>
              <a:rPr lang="en" sz="800" b="1">
                <a:solidFill>
                  <a:schemeClr val="dk1"/>
                </a:solidFill>
                <a:latin typeface="Krona One"/>
                <a:ea typeface="Krona One"/>
                <a:cs typeface="Krona One"/>
                <a:sym typeface="Krona One"/>
              </a:rPr>
              <a:t> | </a:t>
            </a:r>
            <a:r>
              <a:rPr lang="en" sz="800" b="1">
                <a:solidFill>
                  <a:schemeClr val="dk1"/>
                </a:solidFill>
                <a:uFill>
                  <a:noFill/>
                </a:uFill>
                <a:latin typeface="Krona One"/>
                <a:ea typeface="Krona One"/>
                <a:cs typeface="Krona One"/>
                <a:sym typeface="Krona One"/>
                <a:hlinkClick r:id="rId13">
                  <a:extLst>
                    <a:ext uri="{A12FA001-AC4F-418D-AE19-62706E023703}">
                      <ahyp:hlinkClr xmlns:ahyp="http://schemas.microsoft.com/office/drawing/2018/hyperlinkcolor" val="tx"/>
                    </a:ext>
                  </a:extLst>
                </a:hlinkClick>
              </a:rPr>
              <a:t>FLATICON</a:t>
            </a:r>
            <a:r>
              <a:rPr lang="en" sz="800" b="1">
                <a:solidFill>
                  <a:schemeClr val="dk1"/>
                </a:solidFill>
                <a:latin typeface="Krona One"/>
                <a:ea typeface="Krona One"/>
                <a:cs typeface="Krona One"/>
                <a:sym typeface="Krona One"/>
              </a:rPr>
              <a:t> | </a:t>
            </a:r>
            <a:r>
              <a:rPr lang="en" sz="800" b="1">
                <a:solidFill>
                  <a:schemeClr val="dk1"/>
                </a:solidFill>
                <a:uFill>
                  <a:noFill/>
                </a:uFill>
                <a:latin typeface="Krona One"/>
                <a:ea typeface="Krona One"/>
                <a:cs typeface="Krona One"/>
                <a:sym typeface="Krona One"/>
                <a:hlinkClick r:id="rId14">
                  <a:extLst>
                    <a:ext uri="{A12FA001-AC4F-418D-AE19-62706E023703}">
                      <ahyp:hlinkClr xmlns:ahyp="http://schemas.microsoft.com/office/drawing/2018/hyperlinkcolor" val="tx"/>
                    </a:ext>
                  </a:extLst>
                </a:hlinkClick>
              </a:rPr>
              <a:t>STORYSET</a:t>
            </a:r>
            <a:r>
              <a:rPr lang="en" sz="800" b="1">
                <a:solidFill>
                  <a:schemeClr val="dk1"/>
                </a:solidFill>
                <a:latin typeface="Krona One"/>
                <a:ea typeface="Krona One"/>
                <a:cs typeface="Krona One"/>
                <a:sym typeface="Krona One"/>
              </a:rPr>
              <a:t> | </a:t>
            </a:r>
            <a:r>
              <a:rPr lang="en" sz="800" b="1">
                <a:solidFill>
                  <a:schemeClr val="dk1"/>
                </a:solidFill>
                <a:uFill>
                  <a:noFill/>
                </a:uFill>
                <a:latin typeface="Krona One"/>
                <a:ea typeface="Krona One"/>
                <a:cs typeface="Krona One"/>
                <a:sym typeface="Krona One"/>
                <a:hlinkClick r:id="rId15">
                  <a:extLst>
                    <a:ext uri="{A12FA001-AC4F-418D-AE19-62706E023703}">
                      <ahyp:hlinkClr xmlns:ahyp="http://schemas.microsoft.com/office/drawing/2018/hyperlinkcolor" val="tx"/>
                    </a:ext>
                  </a:extLst>
                </a:hlinkClick>
              </a:rPr>
              <a:t>WEPIK </a:t>
            </a:r>
            <a:r>
              <a:rPr lang="en" sz="800" b="1">
                <a:solidFill>
                  <a:schemeClr val="dk1"/>
                </a:solidFill>
                <a:latin typeface="Krona One"/>
                <a:ea typeface="Krona One"/>
                <a:cs typeface="Krona One"/>
                <a:sym typeface="Krona One"/>
              </a:rPr>
              <a:t>| </a:t>
            </a:r>
            <a:r>
              <a:rPr lang="en" sz="800" b="1">
                <a:solidFill>
                  <a:schemeClr val="hlink"/>
                </a:solidFill>
                <a:uFill>
                  <a:noFill/>
                </a:uFill>
                <a:latin typeface="Krona One"/>
                <a:ea typeface="Krona One"/>
                <a:cs typeface="Krona One"/>
                <a:sym typeface="Krona One"/>
                <a:hlinkClick r:id="rId16"/>
              </a:rPr>
              <a:t>VIDEVO</a:t>
            </a:r>
            <a:endParaRPr sz="400" b="1">
              <a:solidFill>
                <a:schemeClr val="dk1"/>
              </a:solidFill>
              <a:latin typeface="Krona One"/>
              <a:ea typeface="Krona One"/>
              <a:cs typeface="Krona One"/>
              <a:sym typeface="Krona On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35"/>
          <p:cNvSpPr txBox="1">
            <a:spLocks noGrp="1"/>
          </p:cNvSpPr>
          <p:nvPr>
            <p:ph type="title"/>
          </p:nvPr>
        </p:nvSpPr>
        <p:spPr>
          <a:xfrm>
            <a:off x="1316425" y="3357900"/>
            <a:ext cx="65112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1448" name="Google Shape;1448;p35"/>
          <p:cNvSpPr txBox="1">
            <a:spLocks noGrp="1"/>
          </p:cNvSpPr>
          <p:nvPr>
            <p:ph type="subTitle" idx="1"/>
          </p:nvPr>
        </p:nvSpPr>
        <p:spPr>
          <a:xfrm>
            <a:off x="1316425" y="1437300"/>
            <a:ext cx="6511200" cy="176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“This is a quote, words full of wisdom that someone important said and can make the reader get inspired.”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grpSp>
        <p:nvGrpSpPr>
          <p:cNvPr id="1453" name="Google Shape;1453;p36"/>
          <p:cNvGrpSpPr/>
          <p:nvPr/>
        </p:nvGrpSpPr>
        <p:grpSpPr>
          <a:xfrm>
            <a:off x="1121475" y="3843025"/>
            <a:ext cx="1221300" cy="570400"/>
            <a:chOff x="670175" y="3809850"/>
            <a:chExt cx="1221300" cy="570400"/>
          </a:xfrm>
        </p:grpSpPr>
        <p:cxnSp>
          <p:nvCxnSpPr>
            <p:cNvPr id="1454" name="Google Shape;1454;p36"/>
            <p:cNvCxnSpPr/>
            <p:nvPr/>
          </p:nvCxnSpPr>
          <p:spPr>
            <a:xfrm rot="10800000">
              <a:off x="670175" y="3999983"/>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455" name="Google Shape;1455;p36"/>
            <p:cNvCxnSpPr/>
            <p:nvPr/>
          </p:nvCxnSpPr>
          <p:spPr>
            <a:xfrm rot="10800000">
              <a:off x="670175" y="4380250"/>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456" name="Google Shape;1456;p36"/>
            <p:cNvCxnSpPr/>
            <p:nvPr/>
          </p:nvCxnSpPr>
          <p:spPr>
            <a:xfrm rot="10800000">
              <a:off x="995525" y="4190117"/>
              <a:ext cx="570600" cy="0"/>
            </a:xfrm>
            <a:prstGeom prst="straightConnector1">
              <a:avLst/>
            </a:prstGeom>
            <a:noFill/>
            <a:ln w="9525" cap="flat" cmpd="sng">
              <a:solidFill>
                <a:schemeClr val="dk2"/>
              </a:solidFill>
              <a:prstDash val="solid"/>
              <a:round/>
              <a:headEnd type="none" w="med" len="med"/>
              <a:tailEnd type="none" w="med" len="med"/>
            </a:ln>
          </p:spPr>
        </p:cxnSp>
        <p:cxnSp>
          <p:nvCxnSpPr>
            <p:cNvPr id="1457" name="Google Shape;1457;p36"/>
            <p:cNvCxnSpPr/>
            <p:nvPr/>
          </p:nvCxnSpPr>
          <p:spPr>
            <a:xfrm rot="10800000">
              <a:off x="995525" y="3809850"/>
              <a:ext cx="570600" cy="0"/>
            </a:xfrm>
            <a:prstGeom prst="straightConnector1">
              <a:avLst/>
            </a:prstGeom>
            <a:noFill/>
            <a:ln w="9525" cap="flat" cmpd="sng">
              <a:solidFill>
                <a:schemeClr val="dk2"/>
              </a:solidFill>
              <a:prstDash val="solid"/>
              <a:round/>
              <a:headEnd type="none" w="med" len="med"/>
              <a:tailEnd type="none" w="med" len="med"/>
            </a:ln>
          </p:spPr>
        </p:cxnSp>
      </p:grpSp>
      <p:pic>
        <p:nvPicPr>
          <p:cNvPr id="1458" name="Google Shape;1458;p36"/>
          <p:cNvPicPr preferRelativeResize="0"/>
          <p:nvPr/>
        </p:nvPicPr>
        <p:blipFill rotWithShape="1">
          <a:blip r:embed="rId3">
            <a:alphaModFix/>
          </a:blip>
          <a:srcRect l="3185" t="-3172" b="24648"/>
          <a:stretch/>
        </p:blipFill>
        <p:spPr>
          <a:xfrm>
            <a:off x="2266975" y="3785450"/>
            <a:ext cx="4610052" cy="1035225"/>
          </a:xfrm>
          <a:prstGeom prst="rect">
            <a:avLst/>
          </a:prstGeom>
          <a:noFill/>
          <a:ln>
            <a:noFill/>
          </a:ln>
        </p:spPr>
      </p:pic>
      <p:sp>
        <p:nvSpPr>
          <p:cNvPr id="1459" name="Google Shape;1459;p36"/>
          <p:cNvSpPr txBox="1">
            <a:spLocks noGrp="1"/>
          </p:cNvSpPr>
          <p:nvPr>
            <p:ph type="title"/>
          </p:nvPr>
        </p:nvSpPr>
        <p:spPr>
          <a:xfrm>
            <a:off x="3043150" y="1213828"/>
            <a:ext cx="4827600" cy="9642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a:t>OUR TEACHING METHOD</a:t>
            </a:r>
            <a:endParaRPr/>
          </a:p>
        </p:txBody>
      </p:sp>
      <p:sp>
        <p:nvSpPr>
          <p:cNvPr id="1460" name="Google Shape;1460;p36"/>
          <p:cNvSpPr txBox="1">
            <a:spLocks noGrp="1"/>
          </p:cNvSpPr>
          <p:nvPr>
            <p:ph type="title" idx="2"/>
          </p:nvPr>
        </p:nvSpPr>
        <p:spPr>
          <a:xfrm>
            <a:off x="1273250" y="1241332"/>
            <a:ext cx="1463100" cy="146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461" name="Google Shape;1461;p36"/>
          <p:cNvSpPr txBox="1">
            <a:spLocks noGrp="1"/>
          </p:cNvSpPr>
          <p:nvPr>
            <p:ph type="subTitle" idx="1"/>
          </p:nvPr>
        </p:nvSpPr>
        <p:spPr>
          <a:xfrm>
            <a:off x="3043150" y="2420475"/>
            <a:ext cx="4827600" cy="410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You can enter a subtitle here if you need it</a:t>
            </a:r>
            <a:endParaRPr/>
          </a:p>
        </p:txBody>
      </p:sp>
      <p:sp>
        <p:nvSpPr>
          <p:cNvPr id="1462" name="Google Shape;1462;p36"/>
          <p:cNvSpPr/>
          <p:nvPr/>
        </p:nvSpPr>
        <p:spPr>
          <a:xfrm>
            <a:off x="995550" y="4698850"/>
            <a:ext cx="7152900" cy="172500"/>
          </a:xfrm>
          <a:prstGeom prst="ellipse">
            <a:avLst/>
          </a:prstGeom>
          <a:solidFill>
            <a:srgbClr val="1E1E1E">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37"/>
          <p:cNvSpPr txBox="1">
            <a:spLocks noGrp="1"/>
          </p:cNvSpPr>
          <p:nvPr>
            <p:ph type="title"/>
          </p:nvPr>
        </p:nvSpPr>
        <p:spPr>
          <a:xfrm>
            <a:off x="1747188" y="1418745"/>
            <a:ext cx="5649600" cy="765600"/>
          </a:xfrm>
          <a:prstGeom prst="rect">
            <a:avLst/>
          </a:prstGeom>
        </p:spPr>
        <p:txBody>
          <a:bodyPr spcFirstLastPara="1" wrap="square" lIns="91425" tIns="72000" rIns="91425" bIns="0" anchor="ctr" anchorCtr="0">
            <a:noAutofit/>
          </a:bodyPr>
          <a:lstStyle/>
          <a:p>
            <a:pPr marL="0" lvl="0" indent="0" algn="ctr" rtl="0">
              <a:spcBef>
                <a:spcPts val="0"/>
              </a:spcBef>
              <a:spcAft>
                <a:spcPts val="0"/>
              </a:spcAft>
              <a:buNone/>
            </a:pPr>
            <a:r>
              <a:rPr lang="en"/>
              <a:t>INTRODUCTION</a:t>
            </a:r>
            <a:endParaRPr/>
          </a:p>
        </p:txBody>
      </p:sp>
      <p:sp>
        <p:nvSpPr>
          <p:cNvPr id="1468" name="Google Shape;1468;p37"/>
          <p:cNvSpPr txBox="1">
            <a:spLocks noGrp="1"/>
          </p:cNvSpPr>
          <p:nvPr>
            <p:ph type="subTitle" idx="1"/>
          </p:nvPr>
        </p:nvSpPr>
        <p:spPr>
          <a:xfrm>
            <a:off x="1747213" y="2285950"/>
            <a:ext cx="5649600" cy="673800"/>
          </a:xfrm>
          <a:prstGeom prst="rect">
            <a:avLst/>
          </a:prstGeom>
        </p:spPr>
        <p:txBody>
          <a:bodyPr spcFirstLastPara="1" wrap="square" lIns="126000" tIns="0" rIns="126000" bIns="0" anchor="t" anchorCtr="0">
            <a:noAutofit/>
          </a:bodyPr>
          <a:lstStyle/>
          <a:p>
            <a:pPr marL="0" lvl="0" indent="0" algn="ctr"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grpSp>
        <p:nvGrpSpPr>
          <p:cNvPr id="1469" name="Google Shape;1469;p37"/>
          <p:cNvGrpSpPr/>
          <p:nvPr/>
        </p:nvGrpSpPr>
        <p:grpSpPr>
          <a:xfrm flipH="1">
            <a:off x="6801175" y="3843025"/>
            <a:ext cx="1221300" cy="570400"/>
            <a:chOff x="670175" y="3809850"/>
            <a:chExt cx="1221300" cy="570400"/>
          </a:xfrm>
        </p:grpSpPr>
        <p:cxnSp>
          <p:nvCxnSpPr>
            <p:cNvPr id="1470" name="Google Shape;1470;p37"/>
            <p:cNvCxnSpPr/>
            <p:nvPr/>
          </p:nvCxnSpPr>
          <p:spPr>
            <a:xfrm rot="10800000">
              <a:off x="670175" y="3999983"/>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471" name="Google Shape;1471;p37"/>
            <p:cNvCxnSpPr/>
            <p:nvPr/>
          </p:nvCxnSpPr>
          <p:spPr>
            <a:xfrm rot="10800000">
              <a:off x="670175" y="4380250"/>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472" name="Google Shape;1472;p37"/>
            <p:cNvCxnSpPr/>
            <p:nvPr/>
          </p:nvCxnSpPr>
          <p:spPr>
            <a:xfrm rot="10800000">
              <a:off x="995525" y="4190117"/>
              <a:ext cx="570600" cy="0"/>
            </a:xfrm>
            <a:prstGeom prst="straightConnector1">
              <a:avLst/>
            </a:prstGeom>
            <a:noFill/>
            <a:ln w="9525" cap="flat" cmpd="sng">
              <a:solidFill>
                <a:schemeClr val="dk2"/>
              </a:solidFill>
              <a:prstDash val="solid"/>
              <a:round/>
              <a:headEnd type="none" w="med" len="med"/>
              <a:tailEnd type="none" w="med" len="med"/>
            </a:ln>
          </p:spPr>
        </p:cxnSp>
        <p:cxnSp>
          <p:nvCxnSpPr>
            <p:cNvPr id="1473" name="Google Shape;1473;p37"/>
            <p:cNvCxnSpPr/>
            <p:nvPr/>
          </p:nvCxnSpPr>
          <p:spPr>
            <a:xfrm rot="10800000">
              <a:off x="995525" y="3809850"/>
              <a:ext cx="570600" cy="0"/>
            </a:xfrm>
            <a:prstGeom prst="straightConnector1">
              <a:avLst/>
            </a:prstGeom>
            <a:noFill/>
            <a:ln w="9525" cap="flat" cmpd="sng">
              <a:solidFill>
                <a:schemeClr val="dk2"/>
              </a:solidFill>
              <a:prstDash val="solid"/>
              <a:round/>
              <a:headEnd type="none" w="med" len="med"/>
              <a:tailEnd type="none" w="med" len="med"/>
            </a:ln>
          </p:spPr>
        </p:cxnSp>
      </p:grpSp>
      <p:sp>
        <p:nvSpPr>
          <p:cNvPr id="1474" name="Google Shape;1474;p37"/>
          <p:cNvSpPr/>
          <p:nvPr/>
        </p:nvSpPr>
        <p:spPr>
          <a:xfrm flipH="1">
            <a:off x="995525" y="4698850"/>
            <a:ext cx="7152900" cy="172500"/>
          </a:xfrm>
          <a:prstGeom prst="ellipse">
            <a:avLst/>
          </a:prstGeom>
          <a:solidFill>
            <a:srgbClr val="1E1E1E">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5" name="Google Shape;1475;p37"/>
          <p:cNvPicPr preferRelativeResize="0"/>
          <p:nvPr/>
        </p:nvPicPr>
        <p:blipFill rotWithShape="1">
          <a:blip r:embed="rId3">
            <a:alphaModFix/>
          </a:blip>
          <a:srcRect l="3157" b="22039"/>
          <a:stretch/>
        </p:blipFill>
        <p:spPr>
          <a:xfrm>
            <a:off x="2267563" y="3721675"/>
            <a:ext cx="4608825" cy="1107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p38"/>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SPECIAL REMINDERS</a:t>
            </a:r>
            <a:endParaRPr/>
          </a:p>
        </p:txBody>
      </p:sp>
      <p:sp>
        <p:nvSpPr>
          <p:cNvPr id="1481" name="Google Shape;1481;p38"/>
          <p:cNvSpPr txBox="1">
            <a:spLocks noGrp="1"/>
          </p:cNvSpPr>
          <p:nvPr>
            <p:ph type="body" idx="1"/>
          </p:nvPr>
        </p:nvSpPr>
        <p:spPr>
          <a:xfrm>
            <a:off x="720000" y="1834750"/>
            <a:ext cx="4353000" cy="22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rgbClr val="191919"/>
                </a:solidFill>
              </a:rPr>
              <a:t>Do you know what helps you make your point clear?</a:t>
            </a:r>
            <a:endParaRPr>
              <a:solidFill>
                <a:srgbClr val="191919"/>
              </a:solidFill>
            </a:endParaRPr>
          </a:p>
          <a:p>
            <a:pPr marL="0" lvl="0" indent="0" algn="l" rtl="0">
              <a:spcBef>
                <a:spcPts val="0"/>
              </a:spcBef>
              <a:spcAft>
                <a:spcPts val="0"/>
              </a:spcAft>
              <a:buClr>
                <a:schemeClr val="dk1"/>
              </a:buClr>
              <a:buSzPts val="1100"/>
              <a:buFont typeface="Arial"/>
              <a:buNone/>
            </a:pPr>
            <a:r>
              <a:rPr lang="en">
                <a:solidFill>
                  <a:srgbClr val="191919"/>
                </a:solidFill>
              </a:rPr>
              <a:t>Lists like this one:</a:t>
            </a:r>
            <a:endParaRPr>
              <a:solidFill>
                <a:srgbClr val="191919"/>
              </a:solidFill>
            </a:endParaRPr>
          </a:p>
          <a:p>
            <a:pPr marL="457200" lvl="0" indent="-317500" algn="l" rtl="0">
              <a:spcBef>
                <a:spcPts val="1600"/>
              </a:spcBef>
              <a:spcAft>
                <a:spcPts val="0"/>
              </a:spcAft>
              <a:buClr>
                <a:schemeClr val="accent1"/>
              </a:buClr>
              <a:buSzPts val="1400"/>
              <a:buFont typeface="Jost Medium"/>
              <a:buChar char="●"/>
            </a:pPr>
            <a:r>
              <a:rPr lang="en">
                <a:solidFill>
                  <a:srgbClr val="191919"/>
                </a:solidFill>
              </a:rPr>
              <a:t>They’re simple </a:t>
            </a:r>
            <a:endParaRPr>
              <a:solidFill>
                <a:srgbClr val="191919"/>
              </a:solidFill>
            </a:endParaRPr>
          </a:p>
          <a:p>
            <a:pPr marL="457200" lvl="0" indent="-317500" algn="l" rtl="0">
              <a:spcBef>
                <a:spcPts val="0"/>
              </a:spcBef>
              <a:spcAft>
                <a:spcPts val="0"/>
              </a:spcAft>
              <a:buClr>
                <a:schemeClr val="accent1"/>
              </a:buClr>
              <a:buSzPts val="1400"/>
              <a:buFont typeface="Jost Medium"/>
              <a:buChar char="●"/>
            </a:pPr>
            <a:r>
              <a:rPr lang="en">
                <a:solidFill>
                  <a:srgbClr val="191919"/>
                </a:solidFill>
              </a:rPr>
              <a:t>You can organize your ideas clearly</a:t>
            </a:r>
            <a:endParaRPr>
              <a:solidFill>
                <a:srgbClr val="191919"/>
              </a:solidFill>
            </a:endParaRPr>
          </a:p>
          <a:p>
            <a:pPr marL="457200" lvl="0" indent="-317500" algn="l" rtl="0">
              <a:spcBef>
                <a:spcPts val="0"/>
              </a:spcBef>
              <a:spcAft>
                <a:spcPts val="0"/>
              </a:spcAft>
              <a:buClr>
                <a:schemeClr val="accent1"/>
              </a:buClr>
              <a:buSzPts val="1400"/>
              <a:buFont typeface="Jost Medium"/>
              <a:buChar char="●"/>
            </a:pPr>
            <a:r>
              <a:rPr lang="en">
                <a:solidFill>
                  <a:srgbClr val="191919"/>
                </a:solidFill>
              </a:rPr>
              <a:t>You’ll never forget to buy milk!</a:t>
            </a:r>
            <a:endParaRPr>
              <a:solidFill>
                <a:srgbClr val="191919"/>
              </a:solidFill>
            </a:endParaRPr>
          </a:p>
          <a:p>
            <a:pPr marL="0" lvl="0" indent="0" algn="l" rtl="0">
              <a:spcBef>
                <a:spcPts val="1600"/>
              </a:spcBef>
              <a:spcAft>
                <a:spcPts val="0"/>
              </a:spcAft>
              <a:buClr>
                <a:schemeClr val="dk1"/>
              </a:buClr>
              <a:buSzPts val="1100"/>
              <a:buFont typeface="Arial"/>
              <a:buNone/>
            </a:pPr>
            <a:r>
              <a:rPr lang="en">
                <a:solidFill>
                  <a:srgbClr val="191919"/>
                </a:solidFill>
              </a:rPr>
              <a:t>And the most important thing: the audience won’t miss the point of your presentation</a:t>
            </a:r>
            <a:endParaRPr/>
          </a:p>
        </p:txBody>
      </p:sp>
      <p:pic>
        <p:nvPicPr>
          <p:cNvPr id="1482" name="Google Shape;1482;p38"/>
          <p:cNvPicPr preferRelativeResize="0"/>
          <p:nvPr/>
        </p:nvPicPr>
        <p:blipFill rotWithShape="1">
          <a:blip r:embed="rId3">
            <a:alphaModFix/>
          </a:blip>
          <a:srcRect b="33368"/>
          <a:stretch/>
        </p:blipFill>
        <p:spPr>
          <a:xfrm>
            <a:off x="5447924" y="1626550"/>
            <a:ext cx="2638500" cy="2637600"/>
          </a:xfrm>
          <a:prstGeom prst="ellipse">
            <a:avLst/>
          </a:prstGeom>
          <a:noFill/>
          <a:ln w="76200" cap="flat" cmpd="sng">
            <a:solidFill>
              <a:schemeClr val="accent1"/>
            </a:solidFill>
            <a:prstDash val="dash"/>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39"/>
          <p:cNvSpPr txBox="1">
            <a:spLocks noGrp="1"/>
          </p:cNvSpPr>
          <p:nvPr>
            <p:ph type="title"/>
          </p:nvPr>
        </p:nvSpPr>
        <p:spPr>
          <a:xfrm>
            <a:off x="720000" y="1018200"/>
            <a:ext cx="7704000" cy="157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150,000</a:t>
            </a:r>
            <a:endParaRPr/>
          </a:p>
        </p:txBody>
      </p:sp>
      <p:sp>
        <p:nvSpPr>
          <p:cNvPr id="1488" name="Google Shape;1488;p39"/>
          <p:cNvSpPr txBox="1">
            <a:spLocks noGrp="1"/>
          </p:cNvSpPr>
          <p:nvPr>
            <p:ph type="subTitle" idx="1"/>
          </p:nvPr>
        </p:nvSpPr>
        <p:spPr>
          <a:xfrm>
            <a:off x="720000" y="2701425"/>
            <a:ext cx="7704000" cy="482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grpSp>
        <p:nvGrpSpPr>
          <p:cNvPr id="1489" name="Google Shape;1489;p39"/>
          <p:cNvGrpSpPr/>
          <p:nvPr/>
        </p:nvGrpSpPr>
        <p:grpSpPr>
          <a:xfrm flipH="1">
            <a:off x="6801175" y="3843025"/>
            <a:ext cx="1221300" cy="570400"/>
            <a:chOff x="670175" y="3809850"/>
            <a:chExt cx="1221300" cy="570400"/>
          </a:xfrm>
        </p:grpSpPr>
        <p:cxnSp>
          <p:nvCxnSpPr>
            <p:cNvPr id="1490" name="Google Shape;1490;p39"/>
            <p:cNvCxnSpPr/>
            <p:nvPr/>
          </p:nvCxnSpPr>
          <p:spPr>
            <a:xfrm rot="10800000">
              <a:off x="670175" y="3999983"/>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491" name="Google Shape;1491;p39"/>
            <p:cNvCxnSpPr/>
            <p:nvPr/>
          </p:nvCxnSpPr>
          <p:spPr>
            <a:xfrm rot="10800000">
              <a:off x="670175" y="4380250"/>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492" name="Google Shape;1492;p39"/>
            <p:cNvCxnSpPr/>
            <p:nvPr/>
          </p:nvCxnSpPr>
          <p:spPr>
            <a:xfrm rot="10800000">
              <a:off x="995525" y="4190117"/>
              <a:ext cx="570600" cy="0"/>
            </a:xfrm>
            <a:prstGeom prst="straightConnector1">
              <a:avLst/>
            </a:prstGeom>
            <a:noFill/>
            <a:ln w="9525" cap="flat" cmpd="sng">
              <a:solidFill>
                <a:schemeClr val="dk2"/>
              </a:solidFill>
              <a:prstDash val="solid"/>
              <a:round/>
              <a:headEnd type="none" w="med" len="med"/>
              <a:tailEnd type="none" w="med" len="med"/>
            </a:ln>
          </p:spPr>
        </p:cxnSp>
        <p:cxnSp>
          <p:nvCxnSpPr>
            <p:cNvPr id="1493" name="Google Shape;1493;p39"/>
            <p:cNvCxnSpPr/>
            <p:nvPr/>
          </p:nvCxnSpPr>
          <p:spPr>
            <a:xfrm rot="10800000">
              <a:off x="995525" y="3809850"/>
              <a:ext cx="570600" cy="0"/>
            </a:xfrm>
            <a:prstGeom prst="straightConnector1">
              <a:avLst/>
            </a:prstGeom>
            <a:noFill/>
            <a:ln w="9525" cap="flat" cmpd="sng">
              <a:solidFill>
                <a:schemeClr val="dk2"/>
              </a:solidFill>
              <a:prstDash val="solid"/>
              <a:round/>
              <a:headEnd type="none" w="med" len="med"/>
              <a:tailEnd type="none" w="med" len="med"/>
            </a:ln>
          </p:spPr>
        </p:cxnSp>
      </p:grpSp>
      <p:sp>
        <p:nvSpPr>
          <p:cNvPr id="1494" name="Google Shape;1494;p39"/>
          <p:cNvSpPr/>
          <p:nvPr/>
        </p:nvSpPr>
        <p:spPr>
          <a:xfrm flipH="1">
            <a:off x="995525" y="4698850"/>
            <a:ext cx="7152900" cy="172500"/>
          </a:xfrm>
          <a:prstGeom prst="ellipse">
            <a:avLst/>
          </a:prstGeom>
          <a:solidFill>
            <a:srgbClr val="1E1E1E">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5" name="Google Shape;1495;p39"/>
          <p:cNvPicPr preferRelativeResize="0"/>
          <p:nvPr/>
        </p:nvPicPr>
        <p:blipFill rotWithShape="1">
          <a:blip r:embed="rId3">
            <a:alphaModFix/>
          </a:blip>
          <a:srcRect t="3652" b="22262"/>
          <a:stretch/>
        </p:blipFill>
        <p:spPr>
          <a:xfrm flipH="1">
            <a:off x="2191174" y="3793925"/>
            <a:ext cx="4761651" cy="10352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sp>
        <p:nvSpPr>
          <p:cNvPr id="1500" name="Google Shape;1500;p40"/>
          <p:cNvSpPr txBox="1">
            <a:spLocks noGrp="1"/>
          </p:cNvSpPr>
          <p:nvPr>
            <p:ph type="title"/>
          </p:nvPr>
        </p:nvSpPr>
        <p:spPr>
          <a:xfrm>
            <a:off x="4890125" y="1136600"/>
            <a:ext cx="3315300" cy="20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ALWAYS REINFORCES </a:t>
            </a:r>
            <a:endParaRPr/>
          </a:p>
          <a:p>
            <a:pPr marL="0" lvl="0" indent="0" algn="l" rtl="0">
              <a:spcBef>
                <a:spcPts val="0"/>
              </a:spcBef>
              <a:spcAft>
                <a:spcPts val="0"/>
              </a:spcAft>
              <a:buNone/>
            </a:pPr>
            <a:r>
              <a:rPr lang="en"/>
              <a:t>THE CONCEPT</a:t>
            </a:r>
            <a:endParaRPr/>
          </a:p>
        </p:txBody>
      </p:sp>
      <p:sp>
        <p:nvSpPr>
          <p:cNvPr id="1501" name="Google Shape;1501;p40"/>
          <p:cNvSpPr txBox="1">
            <a:spLocks noGrp="1"/>
          </p:cNvSpPr>
          <p:nvPr>
            <p:ph type="subTitle" idx="1"/>
          </p:nvPr>
        </p:nvSpPr>
        <p:spPr>
          <a:xfrm>
            <a:off x="4890125" y="3337575"/>
            <a:ext cx="3315300" cy="6693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1502" name="Google Shape;1502;p40"/>
          <p:cNvPicPr preferRelativeResize="0"/>
          <p:nvPr/>
        </p:nvPicPr>
        <p:blipFill rotWithShape="1">
          <a:blip r:embed="rId3">
            <a:alphaModFix/>
          </a:blip>
          <a:srcRect r="39664"/>
          <a:stretch/>
        </p:blipFill>
        <p:spPr>
          <a:xfrm>
            <a:off x="443825" y="576425"/>
            <a:ext cx="4128174" cy="4567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sp>
        <p:nvSpPr>
          <p:cNvPr id="1507" name="Google Shape;1507;p41"/>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MISSION AND VISION</a:t>
            </a:r>
            <a:endParaRPr/>
          </a:p>
        </p:txBody>
      </p:sp>
      <p:sp>
        <p:nvSpPr>
          <p:cNvPr id="1508" name="Google Shape;1508;p41"/>
          <p:cNvSpPr txBox="1">
            <a:spLocks noGrp="1"/>
          </p:cNvSpPr>
          <p:nvPr>
            <p:ph type="title" idx="2"/>
          </p:nvPr>
        </p:nvSpPr>
        <p:spPr>
          <a:xfrm>
            <a:off x="1604500" y="2680700"/>
            <a:ext cx="25668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MISSION</a:t>
            </a:r>
            <a:endParaRPr/>
          </a:p>
        </p:txBody>
      </p:sp>
      <p:sp>
        <p:nvSpPr>
          <p:cNvPr id="1509" name="Google Shape;1509;p41"/>
          <p:cNvSpPr txBox="1">
            <a:spLocks noGrp="1"/>
          </p:cNvSpPr>
          <p:nvPr>
            <p:ph type="subTitle" idx="1"/>
          </p:nvPr>
        </p:nvSpPr>
        <p:spPr>
          <a:xfrm>
            <a:off x="1604500" y="3100200"/>
            <a:ext cx="2566800" cy="8559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 and the smallest one in the Solar System. It’s only a bit larger than the Moon</a:t>
            </a:r>
            <a:endParaRPr/>
          </a:p>
        </p:txBody>
      </p:sp>
      <p:sp>
        <p:nvSpPr>
          <p:cNvPr id="1510" name="Google Shape;1510;p41"/>
          <p:cNvSpPr txBox="1">
            <a:spLocks noGrp="1"/>
          </p:cNvSpPr>
          <p:nvPr>
            <p:ph type="title" idx="3"/>
          </p:nvPr>
        </p:nvSpPr>
        <p:spPr>
          <a:xfrm>
            <a:off x="4972700" y="2680700"/>
            <a:ext cx="25668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VISION</a:t>
            </a:r>
            <a:endParaRPr/>
          </a:p>
        </p:txBody>
      </p:sp>
      <p:sp>
        <p:nvSpPr>
          <p:cNvPr id="1511" name="Google Shape;1511;p41"/>
          <p:cNvSpPr txBox="1">
            <a:spLocks noGrp="1"/>
          </p:cNvSpPr>
          <p:nvPr>
            <p:ph type="subTitle" idx="4"/>
          </p:nvPr>
        </p:nvSpPr>
        <p:spPr>
          <a:xfrm>
            <a:off x="4972700" y="3100200"/>
            <a:ext cx="2566800" cy="8559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t>Venus has a beautiful name and is the second planet from the Sun. It’s hot and has a poisonous atmosphere</a:t>
            </a:r>
            <a:endParaRPr/>
          </a:p>
        </p:txBody>
      </p:sp>
      <p:sp>
        <p:nvSpPr>
          <p:cNvPr id="1512" name="Google Shape;1512;p41"/>
          <p:cNvSpPr/>
          <p:nvPr/>
        </p:nvSpPr>
        <p:spPr>
          <a:xfrm>
            <a:off x="2532250" y="1814938"/>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1"/>
          <p:cNvSpPr/>
          <p:nvPr/>
        </p:nvSpPr>
        <p:spPr>
          <a:xfrm>
            <a:off x="5900450" y="1814938"/>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4" name="Google Shape;1514;p41"/>
          <p:cNvGrpSpPr/>
          <p:nvPr/>
        </p:nvGrpSpPr>
        <p:grpSpPr>
          <a:xfrm>
            <a:off x="6085655" y="2081160"/>
            <a:ext cx="340890" cy="178912"/>
            <a:chOff x="2084325" y="363300"/>
            <a:chExt cx="484150" cy="254100"/>
          </a:xfrm>
        </p:grpSpPr>
        <p:sp>
          <p:nvSpPr>
            <p:cNvPr id="1515" name="Google Shape;1515;p4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16" name="Google Shape;1516;p4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17" name="Google Shape;1517;p41"/>
          <p:cNvGrpSpPr/>
          <p:nvPr/>
        </p:nvGrpSpPr>
        <p:grpSpPr>
          <a:xfrm>
            <a:off x="2716610" y="2000973"/>
            <a:ext cx="342580" cy="339271"/>
            <a:chOff x="5049725" y="1435050"/>
            <a:chExt cx="486550" cy="481850"/>
          </a:xfrm>
        </p:grpSpPr>
        <p:sp>
          <p:nvSpPr>
            <p:cNvPr id="1518" name="Google Shape;1518;p4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19" name="Google Shape;1519;p4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20" name="Google Shape;1520;p4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21" name="Google Shape;1521;p4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42"/>
          <p:cNvSpPr txBox="1">
            <a:spLocks noGrp="1"/>
          </p:cNvSpPr>
          <p:nvPr>
            <p:ph type="title" idx="6"/>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SETS US APART?</a:t>
            </a:r>
            <a:endParaRPr/>
          </a:p>
        </p:txBody>
      </p:sp>
      <p:sp>
        <p:nvSpPr>
          <p:cNvPr id="1527" name="Google Shape;1527;p42"/>
          <p:cNvSpPr txBox="1">
            <a:spLocks noGrp="1"/>
          </p:cNvSpPr>
          <p:nvPr>
            <p:ph type="title"/>
          </p:nvPr>
        </p:nvSpPr>
        <p:spPr>
          <a:xfrm>
            <a:off x="857725" y="2751938"/>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528" name="Google Shape;1528;p42"/>
          <p:cNvSpPr txBox="1">
            <a:spLocks noGrp="1"/>
          </p:cNvSpPr>
          <p:nvPr>
            <p:ph type="subTitle" idx="1"/>
          </p:nvPr>
        </p:nvSpPr>
        <p:spPr>
          <a:xfrm>
            <a:off x="857725" y="3154602"/>
            <a:ext cx="2245500" cy="7668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t>It’s the closest planet to the Sun and the smallest in the Solar System</a:t>
            </a:r>
            <a:endParaRPr/>
          </a:p>
        </p:txBody>
      </p:sp>
      <p:sp>
        <p:nvSpPr>
          <p:cNvPr id="1529" name="Google Shape;1529;p42"/>
          <p:cNvSpPr txBox="1">
            <a:spLocks noGrp="1"/>
          </p:cNvSpPr>
          <p:nvPr>
            <p:ph type="title" idx="2"/>
          </p:nvPr>
        </p:nvSpPr>
        <p:spPr>
          <a:xfrm>
            <a:off x="6040775" y="2751938"/>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530" name="Google Shape;1530;p42"/>
          <p:cNvSpPr txBox="1">
            <a:spLocks noGrp="1"/>
          </p:cNvSpPr>
          <p:nvPr>
            <p:ph type="subTitle" idx="3"/>
          </p:nvPr>
        </p:nvSpPr>
        <p:spPr>
          <a:xfrm>
            <a:off x="6040775" y="3154602"/>
            <a:ext cx="2245500" cy="7668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t>Despite being red, Mars is actually a cold place. It’s full of iron oxide dust</a:t>
            </a:r>
            <a:endParaRPr/>
          </a:p>
        </p:txBody>
      </p:sp>
      <p:sp>
        <p:nvSpPr>
          <p:cNvPr id="1531" name="Google Shape;1531;p42"/>
          <p:cNvSpPr txBox="1">
            <a:spLocks noGrp="1"/>
          </p:cNvSpPr>
          <p:nvPr>
            <p:ph type="title" idx="4"/>
          </p:nvPr>
        </p:nvSpPr>
        <p:spPr>
          <a:xfrm>
            <a:off x="3449250" y="2751938"/>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532" name="Google Shape;1532;p42"/>
          <p:cNvSpPr txBox="1">
            <a:spLocks noGrp="1"/>
          </p:cNvSpPr>
          <p:nvPr>
            <p:ph type="subTitle" idx="5"/>
          </p:nvPr>
        </p:nvSpPr>
        <p:spPr>
          <a:xfrm>
            <a:off x="3449250" y="3154602"/>
            <a:ext cx="2245500" cy="7668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t>Venus has a beautiful name and is the second planet from the Sun</a:t>
            </a:r>
            <a:endParaRPr/>
          </a:p>
        </p:txBody>
      </p:sp>
      <p:sp>
        <p:nvSpPr>
          <p:cNvPr id="1533" name="Google Shape;1533;p42"/>
          <p:cNvSpPr/>
          <p:nvPr/>
        </p:nvSpPr>
        <p:spPr>
          <a:xfrm>
            <a:off x="1624825" y="1886913"/>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2"/>
          <p:cNvSpPr/>
          <p:nvPr/>
        </p:nvSpPr>
        <p:spPr>
          <a:xfrm>
            <a:off x="4216350" y="1886913"/>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2"/>
          <p:cNvSpPr/>
          <p:nvPr/>
        </p:nvSpPr>
        <p:spPr>
          <a:xfrm>
            <a:off x="6807875" y="1886913"/>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6" name="Google Shape;1536;p42"/>
          <p:cNvGrpSpPr/>
          <p:nvPr/>
        </p:nvGrpSpPr>
        <p:grpSpPr>
          <a:xfrm>
            <a:off x="1810850" y="2088183"/>
            <a:ext cx="339253" cy="308765"/>
            <a:chOff x="1492675" y="4420975"/>
            <a:chExt cx="481825" cy="438525"/>
          </a:xfrm>
        </p:grpSpPr>
        <p:sp>
          <p:nvSpPr>
            <p:cNvPr id="1537" name="Google Shape;1537;p4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8" name="Google Shape;1538;p4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9" name="Google Shape;1539;p4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0" name="Google Shape;1540;p4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1" name="Google Shape;1541;p4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42" name="Google Shape;1542;p42"/>
          <p:cNvGrpSpPr/>
          <p:nvPr/>
        </p:nvGrpSpPr>
        <p:grpSpPr>
          <a:xfrm>
            <a:off x="4402346" y="2093472"/>
            <a:ext cx="339306" cy="298186"/>
            <a:chOff x="2085450" y="2057100"/>
            <a:chExt cx="481900" cy="423500"/>
          </a:xfrm>
        </p:grpSpPr>
        <p:sp>
          <p:nvSpPr>
            <p:cNvPr id="1543" name="Google Shape;1543;p4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4" name="Google Shape;1544;p4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5" name="Google Shape;1545;p4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46" name="Google Shape;1546;p42"/>
          <p:cNvGrpSpPr/>
          <p:nvPr/>
        </p:nvGrpSpPr>
        <p:grpSpPr>
          <a:xfrm>
            <a:off x="7017486" y="2072939"/>
            <a:ext cx="292078" cy="339253"/>
            <a:chOff x="4492800" y="2027925"/>
            <a:chExt cx="414825" cy="481825"/>
          </a:xfrm>
        </p:grpSpPr>
        <p:sp>
          <p:nvSpPr>
            <p:cNvPr id="1547" name="Google Shape;1547;p4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8" name="Google Shape;1548;p4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553" name="Google Shape;1553;p43"/>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VALUES</a:t>
            </a:r>
            <a:endParaRPr/>
          </a:p>
        </p:txBody>
      </p:sp>
      <p:sp>
        <p:nvSpPr>
          <p:cNvPr id="1554" name="Google Shape;1554;p43"/>
          <p:cNvSpPr txBox="1">
            <a:spLocks noGrp="1"/>
          </p:cNvSpPr>
          <p:nvPr>
            <p:ph type="title" idx="2"/>
          </p:nvPr>
        </p:nvSpPr>
        <p:spPr>
          <a:xfrm>
            <a:off x="2478150" y="1487888"/>
            <a:ext cx="1871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555" name="Google Shape;1555;p43"/>
          <p:cNvSpPr txBox="1">
            <a:spLocks noGrp="1"/>
          </p:cNvSpPr>
          <p:nvPr>
            <p:ph type="subTitle" idx="1"/>
          </p:nvPr>
        </p:nvSpPr>
        <p:spPr>
          <a:xfrm>
            <a:off x="4418575" y="1487888"/>
            <a:ext cx="3027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of them all </a:t>
            </a:r>
            <a:endParaRPr/>
          </a:p>
        </p:txBody>
      </p:sp>
      <p:sp>
        <p:nvSpPr>
          <p:cNvPr id="1556" name="Google Shape;1556;p43"/>
          <p:cNvSpPr txBox="1">
            <a:spLocks noGrp="1"/>
          </p:cNvSpPr>
          <p:nvPr>
            <p:ph type="title" idx="3"/>
          </p:nvPr>
        </p:nvSpPr>
        <p:spPr>
          <a:xfrm>
            <a:off x="2478150" y="2285363"/>
            <a:ext cx="1871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557" name="Google Shape;1557;p43"/>
          <p:cNvSpPr txBox="1">
            <a:spLocks noGrp="1"/>
          </p:cNvSpPr>
          <p:nvPr>
            <p:ph type="subTitle" idx="4"/>
          </p:nvPr>
        </p:nvSpPr>
        <p:spPr>
          <a:xfrm>
            <a:off x="4418575" y="2285367"/>
            <a:ext cx="3027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1558" name="Google Shape;1558;p43"/>
          <p:cNvSpPr txBox="1">
            <a:spLocks noGrp="1"/>
          </p:cNvSpPr>
          <p:nvPr>
            <p:ph type="title" idx="5"/>
          </p:nvPr>
        </p:nvSpPr>
        <p:spPr>
          <a:xfrm>
            <a:off x="2478150" y="3082838"/>
            <a:ext cx="1871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559" name="Google Shape;1559;p43"/>
          <p:cNvSpPr txBox="1">
            <a:spLocks noGrp="1"/>
          </p:cNvSpPr>
          <p:nvPr>
            <p:ph type="subTitle" idx="6"/>
          </p:nvPr>
        </p:nvSpPr>
        <p:spPr>
          <a:xfrm>
            <a:off x="4418575" y="3082846"/>
            <a:ext cx="3027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full of iron oxide dust, which gives the planet its reddish cast</a:t>
            </a:r>
            <a:endParaRPr/>
          </a:p>
        </p:txBody>
      </p:sp>
      <p:sp>
        <p:nvSpPr>
          <p:cNvPr id="1560" name="Google Shape;1560;p43"/>
          <p:cNvSpPr txBox="1">
            <a:spLocks noGrp="1"/>
          </p:cNvSpPr>
          <p:nvPr>
            <p:ph type="title" idx="7"/>
          </p:nvPr>
        </p:nvSpPr>
        <p:spPr>
          <a:xfrm>
            <a:off x="2478150" y="3880313"/>
            <a:ext cx="1871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561" name="Google Shape;1561;p43"/>
          <p:cNvSpPr txBox="1">
            <a:spLocks noGrp="1"/>
          </p:cNvSpPr>
          <p:nvPr>
            <p:ph type="subTitle" idx="8"/>
          </p:nvPr>
        </p:nvSpPr>
        <p:spPr>
          <a:xfrm>
            <a:off x="4418575" y="3880325"/>
            <a:ext cx="3027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Jupiter was named after the Roman god of the skies and lightning</a:t>
            </a:r>
            <a:endParaRPr/>
          </a:p>
        </p:txBody>
      </p:sp>
      <p:sp>
        <p:nvSpPr>
          <p:cNvPr id="1562" name="Google Shape;1562;p43"/>
          <p:cNvSpPr/>
          <p:nvPr/>
        </p:nvSpPr>
        <p:spPr>
          <a:xfrm>
            <a:off x="1697825" y="1418588"/>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3"/>
          <p:cNvSpPr/>
          <p:nvPr/>
        </p:nvSpPr>
        <p:spPr>
          <a:xfrm>
            <a:off x="1697825" y="2216063"/>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3"/>
          <p:cNvSpPr/>
          <p:nvPr/>
        </p:nvSpPr>
        <p:spPr>
          <a:xfrm>
            <a:off x="1697825" y="3013538"/>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3"/>
          <p:cNvSpPr/>
          <p:nvPr/>
        </p:nvSpPr>
        <p:spPr>
          <a:xfrm>
            <a:off x="1697825" y="3811013"/>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3"/>
          <p:cNvSpPr/>
          <p:nvPr/>
        </p:nvSpPr>
        <p:spPr>
          <a:xfrm>
            <a:off x="1868942" y="1589682"/>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7" name="Google Shape;1567;p43"/>
          <p:cNvGrpSpPr/>
          <p:nvPr/>
        </p:nvGrpSpPr>
        <p:grpSpPr>
          <a:xfrm>
            <a:off x="1931597" y="2388081"/>
            <a:ext cx="264317" cy="367290"/>
            <a:chOff x="-64001300" y="4093650"/>
            <a:chExt cx="228450" cy="317450"/>
          </a:xfrm>
        </p:grpSpPr>
        <p:sp>
          <p:nvSpPr>
            <p:cNvPr id="1568" name="Google Shape;1568;p4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43"/>
          <p:cNvGrpSpPr/>
          <p:nvPr/>
        </p:nvGrpSpPr>
        <p:grpSpPr>
          <a:xfrm>
            <a:off x="1870306" y="3185555"/>
            <a:ext cx="366364" cy="367290"/>
            <a:chOff x="-61784125" y="3377700"/>
            <a:chExt cx="316650" cy="317450"/>
          </a:xfrm>
        </p:grpSpPr>
        <p:sp>
          <p:nvSpPr>
            <p:cNvPr id="1573" name="Google Shape;1573;p43"/>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3"/>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3"/>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3"/>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3"/>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3"/>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3"/>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43"/>
          <p:cNvGrpSpPr/>
          <p:nvPr/>
        </p:nvGrpSpPr>
        <p:grpSpPr>
          <a:xfrm>
            <a:off x="1883856" y="3997036"/>
            <a:ext cx="339253" cy="339253"/>
            <a:chOff x="5660400" y="238125"/>
            <a:chExt cx="481825" cy="481825"/>
          </a:xfrm>
        </p:grpSpPr>
        <p:sp>
          <p:nvSpPr>
            <p:cNvPr id="1581" name="Google Shape;1581;p4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82" name="Google Shape;1582;p4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6169584C-3DF9-A4B8-D6FF-0BF7CBE97488}"/>
              </a:ext>
            </a:extLst>
          </p:cNvPr>
          <p:cNvGraphicFramePr>
            <a:graphicFrameLocks noChangeAspect="1"/>
          </p:cNvGraphicFramePr>
          <p:nvPr>
            <p:custDataLst>
              <p:tags r:id="rId1"/>
            </p:custDataLst>
            <p:extLst>
              <p:ext uri="{D42A27DB-BD31-4B8C-83A1-F6EECF244321}">
                <p14:modId xmlns:p14="http://schemas.microsoft.com/office/powerpoint/2010/main" val="40927859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6" progId="TCLayout.ActiveDocument.1">
                  <p:embed/>
                </p:oleObj>
              </mc:Choice>
              <mc:Fallback>
                <p:oleObj name="think-cell Slide" r:id="rId4" imgW="426" imgH="426" progId="TCLayout.ActiveDocument.1">
                  <p:embed/>
                  <p:pic>
                    <p:nvPicPr>
                      <p:cNvPr id="2" name="think-cell data - do not delete" hidden="1">
                        <a:extLst>
                          <a:ext uri="{FF2B5EF4-FFF2-40B4-BE49-F238E27FC236}">
                            <a16:creationId xmlns:a16="http://schemas.microsoft.com/office/drawing/2014/main" id="{6169584C-3DF9-A4B8-D6FF-0BF7CBE9748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30" name="Google Shape;1430;p3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431" name="Google Shape;1431;p34"/>
          <p:cNvSpPr txBox="1">
            <a:spLocks noGrp="1"/>
          </p:cNvSpPr>
          <p:nvPr>
            <p:ph type="title" idx="2"/>
          </p:nvPr>
        </p:nvSpPr>
        <p:spPr>
          <a:xfrm>
            <a:off x="949088" y="1653675"/>
            <a:ext cx="838800" cy="8406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01</a:t>
            </a:r>
            <a:endParaRPr/>
          </a:p>
        </p:txBody>
      </p:sp>
      <p:sp>
        <p:nvSpPr>
          <p:cNvPr id="1432" name="Google Shape;1432;p34"/>
          <p:cNvSpPr txBox="1">
            <a:spLocks noGrp="1"/>
          </p:cNvSpPr>
          <p:nvPr>
            <p:ph type="title" idx="3"/>
          </p:nvPr>
        </p:nvSpPr>
        <p:spPr>
          <a:xfrm>
            <a:off x="1940287" y="1653675"/>
            <a:ext cx="2347500" cy="348300"/>
          </a:xfrm>
          <a:prstGeom prst="rect">
            <a:avLst/>
          </a:prstGeom>
        </p:spPr>
        <p:txBody>
          <a:bodyPr spcFirstLastPara="1" wrap="square" lIns="91425" tIns="91425" rIns="90000" bIns="91425" anchor="ctr" anchorCtr="0">
            <a:noAutofit/>
          </a:bodyPr>
          <a:lstStyle/>
          <a:p>
            <a:pPr marL="0" lvl="0" indent="0" algn="l" rtl="0">
              <a:spcBef>
                <a:spcPts val="0"/>
              </a:spcBef>
              <a:spcAft>
                <a:spcPts val="0"/>
              </a:spcAft>
              <a:buNone/>
            </a:pPr>
            <a:r>
              <a:rPr lang="en-GB" dirty="0"/>
              <a:t>Data Presentation</a:t>
            </a:r>
            <a:endParaRPr dirty="0"/>
          </a:p>
        </p:txBody>
      </p:sp>
      <p:sp>
        <p:nvSpPr>
          <p:cNvPr id="1433" name="Google Shape;1433;p34"/>
          <p:cNvSpPr txBox="1">
            <a:spLocks noGrp="1"/>
          </p:cNvSpPr>
          <p:nvPr>
            <p:ph type="subTitle" idx="1"/>
          </p:nvPr>
        </p:nvSpPr>
        <p:spPr>
          <a:xfrm>
            <a:off x="1940287" y="1996975"/>
            <a:ext cx="2347500" cy="4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You can describe the topic of the section here</a:t>
            </a:r>
            <a:endParaRPr dirty="0"/>
          </a:p>
        </p:txBody>
      </p:sp>
      <p:sp>
        <p:nvSpPr>
          <p:cNvPr id="1434" name="Google Shape;1434;p34"/>
          <p:cNvSpPr txBox="1">
            <a:spLocks noGrp="1"/>
          </p:cNvSpPr>
          <p:nvPr>
            <p:ph type="title" idx="4"/>
          </p:nvPr>
        </p:nvSpPr>
        <p:spPr>
          <a:xfrm>
            <a:off x="949088" y="3260400"/>
            <a:ext cx="838800" cy="8388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02</a:t>
            </a:r>
            <a:endParaRPr/>
          </a:p>
        </p:txBody>
      </p:sp>
      <p:sp>
        <p:nvSpPr>
          <p:cNvPr id="1435" name="Google Shape;1435;p34"/>
          <p:cNvSpPr txBox="1">
            <a:spLocks noGrp="1"/>
          </p:cNvSpPr>
          <p:nvPr>
            <p:ph type="title" idx="5"/>
          </p:nvPr>
        </p:nvSpPr>
        <p:spPr>
          <a:xfrm>
            <a:off x="1940287" y="3259050"/>
            <a:ext cx="2347500" cy="348300"/>
          </a:xfrm>
          <a:prstGeom prst="rect">
            <a:avLst/>
          </a:prstGeom>
        </p:spPr>
        <p:txBody>
          <a:bodyPr spcFirstLastPara="1" wrap="square" lIns="91425" tIns="91425" rIns="90000" bIns="91425" anchor="ctr" anchorCtr="0">
            <a:noAutofit/>
          </a:bodyPr>
          <a:lstStyle/>
          <a:p>
            <a:pPr marL="0" lvl="0" indent="0" algn="l" rtl="0">
              <a:spcBef>
                <a:spcPts val="0"/>
              </a:spcBef>
              <a:spcAft>
                <a:spcPts val="0"/>
              </a:spcAft>
              <a:buNone/>
            </a:pPr>
            <a:r>
              <a:rPr lang="en" dirty="0"/>
              <a:t>OUR AREAS</a:t>
            </a:r>
            <a:endParaRPr dirty="0"/>
          </a:p>
        </p:txBody>
      </p:sp>
      <p:sp>
        <p:nvSpPr>
          <p:cNvPr id="1436" name="Google Shape;1436;p34"/>
          <p:cNvSpPr txBox="1">
            <a:spLocks noGrp="1"/>
          </p:cNvSpPr>
          <p:nvPr>
            <p:ph type="subTitle" idx="6"/>
          </p:nvPr>
        </p:nvSpPr>
        <p:spPr>
          <a:xfrm>
            <a:off x="1940287" y="3602350"/>
            <a:ext cx="2347500" cy="4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1437" name="Google Shape;1437;p34"/>
          <p:cNvSpPr txBox="1">
            <a:spLocks noGrp="1"/>
          </p:cNvSpPr>
          <p:nvPr>
            <p:ph type="title" idx="7"/>
          </p:nvPr>
        </p:nvSpPr>
        <p:spPr>
          <a:xfrm>
            <a:off x="4856212" y="1651100"/>
            <a:ext cx="838800" cy="8388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03</a:t>
            </a:r>
            <a:endParaRPr/>
          </a:p>
        </p:txBody>
      </p:sp>
      <p:sp>
        <p:nvSpPr>
          <p:cNvPr id="1438" name="Google Shape;1438;p34"/>
          <p:cNvSpPr txBox="1">
            <a:spLocks noGrp="1"/>
          </p:cNvSpPr>
          <p:nvPr>
            <p:ph type="title" idx="8"/>
          </p:nvPr>
        </p:nvSpPr>
        <p:spPr>
          <a:xfrm>
            <a:off x="5847412" y="1653675"/>
            <a:ext cx="2347500" cy="348300"/>
          </a:xfrm>
          <a:prstGeom prst="rect">
            <a:avLst/>
          </a:prstGeom>
        </p:spPr>
        <p:txBody>
          <a:bodyPr spcFirstLastPara="1" wrap="square" lIns="91425" tIns="91425" rIns="90000" bIns="91425" anchor="ctr" anchorCtr="0">
            <a:noAutofit/>
          </a:bodyPr>
          <a:lstStyle/>
          <a:p>
            <a:pPr marL="0" lvl="0" indent="0" algn="l" rtl="0">
              <a:spcBef>
                <a:spcPts val="0"/>
              </a:spcBef>
              <a:spcAft>
                <a:spcPts val="0"/>
              </a:spcAft>
              <a:buClr>
                <a:schemeClr val="dk1"/>
              </a:buClr>
              <a:buSzPts val="1100"/>
              <a:buFont typeface="Arial"/>
              <a:buNone/>
            </a:pPr>
            <a:r>
              <a:rPr lang="en"/>
              <a:t>TEACHERS</a:t>
            </a:r>
            <a:endParaRPr/>
          </a:p>
        </p:txBody>
      </p:sp>
      <p:sp>
        <p:nvSpPr>
          <p:cNvPr id="1439" name="Google Shape;1439;p34"/>
          <p:cNvSpPr txBox="1">
            <a:spLocks noGrp="1"/>
          </p:cNvSpPr>
          <p:nvPr>
            <p:ph type="subTitle" idx="9"/>
          </p:nvPr>
        </p:nvSpPr>
        <p:spPr>
          <a:xfrm>
            <a:off x="5847412" y="1996974"/>
            <a:ext cx="2347500" cy="4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1440" name="Google Shape;1440;p34"/>
          <p:cNvSpPr txBox="1">
            <a:spLocks noGrp="1"/>
          </p:cNvSpPr>
          <p:nvPr>
            <p:ph type="title" idx="13"/>
          </p:nvPr>
        </p:nvSpPr>
        <p:spPr>
          <a:xfrm>
            <a:off x="4857812" y="3260400"/>
            <a:ext cx="838800" cy="8388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04</a:t>
            </a:r>
            <a:endParaRPr/>
          </a:p>
        </p:txBody>
      </p:sp>
      <p:sp>
        <p:nvSpPr>
          <p:cNvPr id="1441" name="Google Shape;1441;p34"/>
          <p:cNvSpPr txBox="1">
            <a:spLocks noGrp="1"/>
          </p:cNvSpPr>
          <p:nvPr>
            <p:ph type="title" idx="14"/>
          </p:nvPr>
        </p:nvSpPr>
        <p:spPr>
          <a:xfrm>
            <a:off x="5847412" y="3259051"/>
            <a:ext cx="2347500" cy="348300"/>
          </a:xfrm>
          <a:prstGeom prst="rect">
            <a:avLst/>
          </a:prstGeom>
        </p:spPr>
        <p:txBody>
          <a:bodyPr spcFirstLastPara="1" wrap="square" lIns="91425" tIns="91425" rIns="90000" bIns="91425" anchor="ctr" anchorCtr="0">
            <a:noAutofit/>
          </a:bodyPr>
          <a:lstStyle/>
          <a:p>
            <a:pPr marL="0" lvl="0" indent="0" algn="l" rtl="0">
              <a:spcBef>
                <a:spcPts val="0"/>
              </a:spcBef>
              <a:spcAft>
                <a:spcPts val="0"/>
              </a:spcAft>
              <a:buClr>
                <a:schemeClr val="dk1"/>
              </a:buClr>
              <a:buSzPts val="1100"/>
              <a:buFont typeface="Arial"/>
              <a:buNone/>
            </a:pPr>
            <a:r>
              <a:rPr lang="en"/>
              <a:t>ENROLLMENT</a:t>
            </a:r>
            <a:endParaRPr/>
          </a:p>
        </p:txBody>
      </p:sp>
      <p:sp>
        <p:nvSpPr>
          <p:cNvPr id="1442" name="Google Shape;1442;p34"/>
          <p:cNvSpPr txBox="1">
            <a:spLocks noGrp="1"/>
          </p:cNvSpPr>
          <p:nvPr>
            <p:ph type="subTitle" idx="15"/>
          </p:nvPr>
        </p:nvSpPr>
        <p:spPr>
          <a:xfrm>
            <a:off x="5847412" y="3602350"/>
            <a:ext cx="2347500" cy="4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3" name="Rectangle 2">
            <a:extLst>
              <a:ext uri="{FF2B5EF4-FFF2-40B4-BE49-F238E27FC236}">
                <a16:creationId xmlns:a16="http://schemas.microsoft.com/office/drawing/2014/main" id="{9A112403-561B-D4F2-20AF-B62AD7E4ECC6}"/>
              </a:ext>
            </a:extLst>
          </p:cNvPr>
          <p:cNvSpPr/>
          <p:nvPr/>
        </p:nvSpPr>
        <p:spPr>
          <a:xfrm>
            <a:off x="1862417" y="188150"/>
            <a:ext cx="5053270" cy="4603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GB" dirty="0"/>
              <a:t>Motivation &amp; Research Q</a:t>
            </a:r>
          </a:p>
          <a:p>
            <a:pPr marL="342900" indent="-342900" algn="ctr">
              <a:buAutoNum type="arabicPeriod"/>
            </a:pPr>
            <a:r>
              <a:rPr lang="en-GB" dirty="0"/>
              <a:t>Data Presentation </a:t>
            </a:r>
          </a:p>
          <a:p>
            <a:pPr marL="342900" indent="-342900" algn="ctr">
              <a:buAutoNum type="arabicPeriod"/>
            </a:pPr>
            <a:endParaRPr lang="en-GB" dirty="0"/>
          </a:p>
          <a:p>
            <a:pPr marL="342900" indent="-342900" algn="ctr">
              <a:buAutoNum type="arabicPeriod"/>
            </a:pPr>
            <a:r>
              <a:rPr lang="en-GB" dirty="0"/>
              <a:t>MODELS</a:t>
            </a:r>
          </a:p>
          <a:p>
            <a:pPr marL="342900" indent="-342900" algn="ctr">
              <a:buAutoNum type="arabicPeriod"/>
            </a:pPr>
            <a:r>
              <a:rPr lang="en-GB" dirty="0"/>
              <a:t>3.1 Correlation (</a:t>
            </a:r>
            <a:r>
              <a:rPr lang="en-GB" dirty="0" err="1"/>
              <a:t>Wiktor</a:t>
            </a:r>
            <a:r>
              <a:rPr lang="en-GB" dirty="0"/>
              <a:t>) </a:t>
            </a:r>
          </a:p>
          <a:p>
            <a:pPr marL="342900" indent="-342900" algn="ctr">
              <a:buAutoNum type="arabicPeriod"/>
            </a:pPr>
            <a:r>
              <a:rPr lang="en-GB" dirty="0"/>
              <a:t>Linear Regression (</a:t>
            </a:r>
            <a:r>
              <a:rPr lang="en-GB" dirty="0" err="1"/>
              <a:t>Bolormaa</a:t>
            </a:r>
            <a:r>
              <a:rPr lang="en-GB" dirty="0"/>
              <a:t>, </a:t>
            </a:r>
            <a:r>
              <a:rPr lang="en-GB" dirty="0" err="1"/>
              <a:t>Wiktor</a:t>
            </a:r>
            <a:r>
              <a:rPr lang="en-GB" dirty="0"/>
              <a:t>) </a:t>
            </a:r>
          </a:p>
          <a:p>
            <a:pPr marL="342900" indent="-342900" algn="ctr">
              <a:buAutoNum type="arabicPeriod"/>
            </a:pPr>
            <a:r>
              <a:rPr lang="en-GB" dirty="0"/>
              <a:t>Log Regression (Anna) </a:t>
            </a:r>
          </a:p>
          <a:p>
            <a:pPr marL="342900" indent="-342900" algn="ctr">
              <a:buAutoNum type="arabicPeriod"/>
            </a:pPr>
            <a:endParaRPr lang="en-GB" dirty="0"/>
          </a:p>
          <a:p>
            <a:pPr marL="342900" indent="-342900" algn="ctr">
              <a:buAutoNum type="arabicPeriod"/>
            </a:pPr>
            <a:r>
              <a:rPr lang="en-GB" dirty="0"/>
              <a:t>Trees (Moritz) </a:t>
            </a:r>
          </a:p>
          <a:p>
            <a:pPr marL="342900" indent="-342900" algn="ctr">
              <a:buAutoNum type="arabicPeriod"/>
            </a:pPr>
            <a:r>
              <a:rPr lang="en-GB" dirty="0"/>
              <a:t>Forest &amp; Clustering (Christian)</a:t>
            </a:r>
          </a:p>
          <a:p>
            <a:pPr marL="342900" indent="-342900" algn="ctr">
              <a:buAutoNum type="arabicPeriod"/>
            </a:pPr>
            <a:r>
              <a:rPr lang="en-GB" dirty="0"/>
              <a:t>Discussion and comments </a:t>
            </a:r>
            <a:endParaRPr lang="en-AT"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4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ACADEMIC AREAS</a:t>
            </a:r>
            <a:endParaRPr/>
          </a:p>
        </p:txBody>
      </p:sp>
      <p:sp>
        <p:nvSpPr>
          <p:cNvPr id="1588" name="Google Shape;1588;p44"/>
          <p:cNvSpPr txBox="1">
            <a:spLocks noGrp="1"/>
          </p:cNvSpPr>
          <p:nvPr>
            <p:ph type="title" idx="2"/>
          </p:nvPr>
        </p:nvSpPr>
        <p:spPr>
          <a:xfrm>
            <a:off x="857725" y="2011625"/>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589" name="Google Shape;1589;p44"/>
          <p:cNvSpPr txBox="1">
            <a:spLocks noGrp="1"/>
          </p:cNvSpPr>
          <p:nvPr>
            <p:ph type="subTitle" idx="1"/>
          </p:nvPr>
        </p:nvSpPr>
        <p:spPr>
          <a:xfrm>
            <a:off x="857725" y="2376135"/>
            <a:ext cx="2245500" cy="5028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Mercury is the smallest planet of them all</a:t>
            </a:r>
            <a:endParaRPr/>
          </a:p>
        </p:txBody>
      </p:sp>
      <p:sp>
        <p:nvSpPr>
          <p:cNvPr id="1590" name="Google Shape;1590;p44"/>
          <p:cNvSpPr txBox="1">
            <a:spLocks noGrp="1"/>
          </p:cNvSpPr>
          <p:nvPr>
            <p:ph type="title" idx="5"/>
          </p:nvPr>
        </p:nvSpPr>
        <p:spPr>
          <a:xfrm>
            <a:off x="3449250" y="2011625"/>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591" name="Google Shape;1591;p44"/>
          <p:cNvSpPr txBox="1">
            <a:spLocks noGrp="1"/>
          </p:cNvSpPr>
          <p:nvPr>
            <p:ph type="subTitle" idx="6"/>
          </p:nvPr>
        </p:nvSpPr>
        <p:spPr>
          <a:xfrm>
            <a:off x="3449250" y="2376135"/>
            <a:ext cx="2245500" cy="5028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Venus is extremely hot, even more than Mercury</a:t>
            </a:r>
            <a:endParaRPr/>
          </a:p>
        </p:txBody>
      </p:sp>
      <p:sp>
        <p:nvSpPr>
          <p:cNvPr id="1592" name="Google Shape;1592;p44"/>
          <p:cNvSpPr txBox="1">
            <a:spLocks noGrp="1"/>
          </p:cNvSpPr>
          <p:nvPr>
            <p:ph type="title" idx="3"/>
          </p:nvPr>
        </p:nvSpPr>
        <p:spPr>
          <a:xfrm>
            <a:off x="6040775" y="2011625"/>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593" name="Google Shape;1593;p44"/>
          <p:cNvSpPr txBox="1">
            <a:spLocks noGrp="1"/>
          </p:cNvSpPr>
          <p:nvPr>
            <p:ph type="subTitle" idx="4"/>
          </p:nvPr>
        </p:nvSpPr>
        <p:spPr>
          <a:xfrm>
            <a:off x="6040775" y="2376135"/>
            <a:ext cx="2245500" cy="5028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Despite being red, Mars is actually a cold place</a:t>
            </a:r>
            <a:endParaRPr/>
          </a:p>
        </p:txBody>
      </p:sp>
      <p:sp>
        <p:nvSpPr>
          <p:cNvPr id="1594" name="Google Shape;1594;p44"/>
          <p:cNvSpPr txBox="1">
            <a:spLocks noGrp="1"/>
          </p:cNvSpPr>
          <p:nvPr>
            <p:ph type="title" idx="7"/>
          </p:nvPr>
        </p:nvSpPr>
        <p:spPr>
          <a:xfrm>
            <a:off x="857725" y="3756638"/>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595" name="Google Shape;1595;p44"/>
          <p:cNvSpPr txBox="1">
            <a:spLocks noGrp="1"/>
          </p:cNvSpPr>
          <p:nvPr>
            <p:ph type="subTitle" idx="8"/>
          </p:nvPr>
        </p:nvSpPr>
        <p:spPr>
          <a:xfrm>
            <a:off x="857725" y="4121147"/>
            <a:ext cx="2245500" cy="5028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Jupiter is the biggest planet of them all</a:t>
            </a:r>
            <a:endParaRPr/>
          </a:p>
        </p:txBody>
      </p:sp>
      <p:sp>
        <p:nvSpPr>
          <p:cNvPr id="1596" name="Google Shape;1596;p44"/>
          <p:cNvSpPr txBox="1">
            <a:spLocks noGrp="1"/>
          </p:cNvSpPr>
          <p:nvPr>
            <p:ph type="title" idx="9"/>
          </p:nvPr>
        </p:nvSpPr>
        <p:spPr>
          <a:xfrm>
            <a:off x="6040775" y="3756638"/>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1597" name="Google Shape;1597;p44"/>
          <p:cNvSpPr txBox="1">
            <a:spLocks noGrp="1"/>
          </p:cNvSpPr>
          <p:nvPr>
            <p:ph type="subTitle" idx="13"/>
          </p:nvPr>
        </p:nvSpPr>
        <p:spPr>
          <a:xfrm>
            <a:off x="6040775" y="4121147"/>
            <a:ext cx="2245500" cy="5028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Neptune is the farthest planet from the Sun</a:t>
            </a:r>
            <a:endParaRPr/>
          </a:p>
        </p:txBody>
      </p:sp>
      <p:sp>
        <p:nvSpPr>
          <p:cNvPr id="1598" name="Google Shape;1598;p44"/>
          <p:cNvSpPr txBox="1">
            <a:spLocks noGrp="1"/>
          </p:cNvSpPr>
          <p:nvPr>
            <p:ph type="title" idx="14"/>
          </p:nvPr>
        </p:nvSpPr>
        <p:spPr>
          <a:xfrm>
            <a:off x="3449250" y="3756638"/>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1599" name="Google Shape;1599;p44"/>
          <p:cNvSpPr txBox="1">
            <a:spLocks noGrp="1"/>
          </p:cNvSpPr>
          <p:nvPr>
            <p:ph type="subTitle" idx="15"/>
          </p:nvPr>
        </p:nvSpPr>
        <p:spPr>
          <a:xfrm>
            <a:off x="3449250" y="4121147"/>
            <a:ext cx="2245500" cy="5028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Saturn is not the only planet with rings</a:t>
            </a:r>
            <a:endParaRPr/>
          </a:p>
        </p:txBody>
      </p:sp>
      <p:sp>
        <p:nvSpPr>
          <p:cNvPr id="1600" name="Google Shape;1600;p44"/>
          <p:cNvSpPr/>
          <p:nvPr/>
        </p:nvSpPr>
        <p:spPr>
          <a:xfrm>
            <a:off x="1729075" y="1396588"/>
            <a:ext cx="502800" cy="5028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Krona One"/>
                <a:ea typeface="Krona One"/>
                <a:cs typeface="Krona One"/>
                <a:sym typeface="Krona One"/>
              </a:rPr>
              <a:t>01</a:t>
            </a:r>
            <a:endParaRPr>
              <a:solidFill>
                <a:schemeClr val="lt1"/>
              </a:solidFill>
              <a:latin typeface="Krona One"/>
              <a:ea typeface="Krona One"/>
              <a:cs typeface="Krona One"/>
              <a:sym typeface="Krona One"/>
            </a:endParaRPr>
          </a:p>
        </p:txBody>
      </p:sp>
      <p:sp>
        <p:nvSpPr>
          <p:cNvPr id="1601" name="Google Shape;1601;p44"/>
          <p:cNvSpPr/>
          <p:nvPr/>
        </p:nvSpPr>
        <p:spPr>
          <a:xfrm>
            <a:off x="4320600" y="1396588"/>
            <a:ext cx="502800" cy="5028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Krona One"/>
                <a:ea typeface="Krona One"/>
                <a:cs typeface="Krona One"/>
                <a:sym typeface="Krona One"/>
              </a:rPr>
              <a:t>02</a:t>
            </a:r>
            <a:endParaRPr>
              <a:solidFill>
                <a:schemeClr val="lt1"/>
              </a:solidFill>
              <a:latin typeface="Krona One"/>
              <a:ea typeface="Krona One"/>
              <a:cs typeface="Krona One"/>
              <a:sym typeface="Krona One"/>
            </a:endParaRPr>
          </a:p>
        </p:txBody>
      </p:sp>
      <p:sp>
        <p:nvSpPr>
          <p:cNvPr id="1602" name="Google Shape;1602;p44"/>
          <p:cNvSpPr/>
          <p:nvPr/>
        </p:nvSpPr>
        <p:spPr>
          <a:xfrm>
            <a:off x="6912125" y="1396588"/>
            <a:ext cx="502800" cy="5028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Krona One"/>
                <a:ea typeface="Krona One"/>
                <a:cs typeface="Krona One"/>
                <a:sym typeface="Krona One"/>
              </a:rPr>
              <a:t>03</a:t>
            </a:r>
            <a:endParaRPr>
              <a:solidFill>
                <a:schemeClr val="lt1"/>
              </a:solidFill>
              <a:latin typeface="Krona One"/>
              <a:ea typeface="Krona One"/>
              <a:cs typeface="Krona One"/>
              <a:sym typeface="Krona One"/>
            </a:endParaRPr>
          </a:p>
        </p:txBody>
      </p:sp>
      <p:sp>
        <p:nvSpPr>
          <p:cNvPr id="1603" name="Google Shape;1603;p44"/>
          <p:cNvSpPr/>
          <p:nvPr/>
        </p:nvSpPr>
        <p:spPr>
          <a:xfrm>
            <a:off x="1729075" y="3141613"/>
            <a:ext cx="502800" cy="5028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Krona One"/>
                <a:ea typeface="Krona One"/>
                <a:cs typeface="Krona One"/>
                <a:sym typeface="Krona One"/>
              </a:rPr>
              <a:t>04</a:t>
            </a:r>
            <a:endParaRPr>
              <a:solidFill>
                <a:schemeClr val="lt1"/>
              </a:solidFill>
              <a:latin typeface="Krona One"/>
              <a:ea typeface="Krona One"/>
              <a:cs typeface="Krona One"/>
              <a:sym typeface="Krona One"/>
            </a:endParaRPr>
          </a:p>
        </p:txBody>
      </p:sp>
      <p:sp>
        <p:nvSpPr>
          <p:cNvPr id="1604" name="Google Shape;1604;p44"/>
          <p:cNvSpPr/>
          <p:nvPr/>
        </p:nvSpPr>
        <p:spPr>
          <a:xfrm>
            <a:off x="4320600" y="3141613"/>
            <a:ext cx="502800" cy="5028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Krona One"/>
                <a:ea typeface="Krona One"/>
                <a:cs typeface="Krona One"/>
                <a:sym typeface="Krona One"/>
              </a:rPr>
              <a:t>05</a:t>
            </a:r>
            <a:endParaRPr>
              <a:solidFill>
                <a:schemeClr val="lt1"/>
              </a:solidFill>
              <a:latin typeface="Krona One"/>
              <a:ea typeface="Krona One"/>
              <a:cs typeface="Krona One"/>
              <a:sym typeface="Krona One"/>
            </a:endParaRPr>
          </a:p>
        </p:txBody>
      </p:sp>
      <p:sp>
        <p:nvSpPr>
          <p:cNvPr id="1605" name="Google Shape;1605;p44"/>
          <p:cNvSpPr/>
          <p:nvPr/>
        </p:nvSpPr>
        <p:spPr>
          <a:xfrm>
            <a:off x="6912125" y="3141613"/>
            <a:ext cx="502800" cy="5028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Krona One"/>
                <a:ea typeface="Krona One"/>
                <a:cs typeface="Krona One"/>
                <a:sym typeface="Krona One"/>
              </a:rPr>
              <a:t>06</a:t>
            </a:r>
            <a:endParaRPr>
              <a:solidFill>
                <a:schemeClr val="lt1"/>
              </a:solidFill>
              <a:latin typeface="Krona One"/>
              <a:ea typeface="Krona One"/>
              <a:cs typeface="Krona One"/>
              <a:sym typeface="Krona On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45"/>
          <p:cNvSpPr txBox="1">
            <a:spLocks noGrp="1"/>
          </p:cNvSpPr>
          <p:nvPr>
            <p:ph type="subTitle" idx="8"/>
          </p:nvPr>
        </p:nvSpPr>
        <p:spPr>
          <a:xfrm>
            <a:off x="865061" y="2283075"/>
            <a:ext cx="2630400" cy="14859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Venus has a beautiful name and is the second planet. It’s terribly hot, and its atmosphere is poisonous. It’s the second brightest natural object in the night sky after the Moon. Earth is the third planet from the Sun</a:t>
            </a:r>
            <a:endParaRPr/>
          </a:p>
        </p:txBody>
      </p:sp>
      <p:sp>
        <p:nvSpPr>
          <p:cNvPr id="1611" name="Google Shape;1611;p45"/>
          <p:cNvSpPr txBox="1">
            <a:spLocks noGrp="1"/>
          </p:cNvSpPr>
          <p:nvPr>
            <p:ph type="title" idx="9"/>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SUCCESS</a:t>
            </a:r>
            <a:endParaRPr/>
          </a:p>
        </p:txBody>
      </p:sp>
      <p:sp>
        <p:nvSpPr>
          <p:cNvPr id="1612" name="Google Shape;1612;p45"/>
          <p:cNvSpPr txBox="1">
            <a:spLocks noGrp="1"/>
          </p:cNvSpPr>
          <p:nvPr>
            <p:ph type="subTitle" idx="4"/>
          </p:nvPr>
        </p:nvSpPr>
        <p:spPr>
          <a:xfrm>
            <a:off x="3641711" y="3348080"/>
            <a:ext cx="2245500" cy="4209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Saturn is composed of hydrogen and helium</a:t>
            </a:r>
            <a:endParaRPr/>
          </a:p>
        </p:txBody>
      </p:sp>
      <p:sp>
        <p:nvSpPr>
          <p:cNvPr id="1613" name="Google Shape;1613;p45"/>
          <p:cNvSpPr txBox="1">
            <a:spLocks noGrp="1"/>
          </p:cNvSpPr>
          <p:nvPr>
            <p:ph type="subTitle" idx="1"/>
          </p:nvPr>
        </p:nvSpPr>
        <p:spPr>
          <a:xfrm>
            <a:off x="3641711" y="2283094"/>
            <a:ext cx="2245500" cy="4209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Mercury is the closest planet to the Sun</a:t>
            </a:r>
            <a:endParaRPr/>
          </a:p>
        </p:txBody>
      </p:sp>
      <p:sp>
        <p:nvSpPr>
          <p:cNvPr id="1614" name="Google Shape;1614;p45"/>
          <p:cNvSpPr txBox="1">
            <a:spLocks noGrp="1"/>
          </p:cNvSpPr>
          <p:nvPr>
            <p:ph type="subTitle" idx="2"/>
          </p:nvPr>
        </p:nvSpPr>
        <p:spPr>
          <a:xfrm>
            <a:off x="6033439" y="2283094"/>
            <a:ext cx="2245500" cy="4209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Jupiter is the biggest planet of them all</a:t>
            </a:r>
            <a:endParaRPr/>
          </a:p>
        </p:txBody>
      </p:sp>
      <p:sp>
        <p:nvSpPr>
          <p:cNvPr id="1615" name="Google Shape;1615;p45"/>
          <p:cNvSpPr txBox="1">
            <a:spLocks noGrp="1"/>
          </p:cNvSpPr>
          <p:nvPr>
            <p:ph type="title"/>
          </p:nvPr>
        </p:nvSpPr>
        <p:spPr>
          <a:xfrm>
            <a:off x="3641711" y="1836774"/>
            <a:ext cx="2245500" cy="42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15,000</a:t>
            </a:r>
            <a:endParaRPr/>
          </a:p>
        </p:txBody>
      </p:sp>
      <p:sp>
        <p:nvSpPr>
          <p:cNvPr id="1616" name="Google Shape;1616;p45"/>
          <p:cNvSpPr txBox="1">
            <a:spLocks noGrp="1"/>
          </p:cNvSpPr>
          <p:nvPr>
            <p:ph type="title" idx="3"/>
          </p:nvPr>
        </p:nvSpPr>
        <p:spPr>
          <a:xfrm>
            <a:off x="6033439" y="1836774"/>
            <a:ext cx="2245500" cy="42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27,000</a:t>
            </a:r>
            <a:endParaRPr/>
          </a:p>
        </p:txBody>
      </p:sp>
      <p:sp>
        <p:nvSpPr>
          <p:cNvPr id="1617" name="Google Shape;1617;p45"/>
          <p:cNvSpPr txBox="1">
            <a:spLocks noGrp="1"/>
          </p:cNvSpPr>
          <p:nvPr>
            <p:ph type="subTitle" idx="5"/>
          </p:nvPr>
        </p:nvSpPr>
        <p:spPr>
          <a:xfrm>
            <a:off x="6033437" y="3348080"/>
            <a:ext cx="2245500" cy="4209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Neptune is the farthest planet from the Sun</a:t>
            </a:r>
            <a:endParaRPr/>
          </a:p>
        </p:txBody>
      </p:sp>
      <p:sp>
        <p:nvSpPr>
          <p:cNvPr id="1618" name="Google Shape;1618;p45"/>
          <p:cNvSpPr txBox="1">
            <a:spLocks noGrp="1"/>
          </p:cNvSpPr>
          <p:nvPr>
            <p:ph type="title" idx="6"/>
          </p:nvPr>
        </p:nvSpPr>
        <p:spPr>
          <a:xfrm>
            <a:off x="3641711" y="2922976"/>
            <a:ext cx="2245500" cy="42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3,450</a:t>
            </a:r>
            <a:endParaRPr/>
          </a:p>
        </p:txBody>
      </p:sp>
      <p:sp>
        <p:nvSpPr>
          <p:cNvPr id="1619" name="Google Shape;1619;p45"/>
          <p:cNvSpPr txBox="1">
            <a:spLocks noGrp="1"/>
          </p:cNvSpPr>
          <p:nvPr>
            <p:ph type="title" idx="7"/>
          </p:nvPr>
        </p:nvSpPr>
        <p:spPr>
          <a:xfrm>
            <a:off x="6033439" y="2922976"/>
            <a:ext cx="2245500" cy="42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78,000</a:t>
            </a:r>
            <a:endParaRPr/>
          </a:p>
        </p:txBody>
      </p:sp>
      <p:sp>
        <p:nvSpPr>
          <p:cNvPr id="1620" name="Google Shape;1620;p45"/>
          <p:cNvSpPr txBox="1">
            <a:spLocks noGrp="1"/>
          </p:cNvSpPr>
          <p:nvPr>
            <p:ph type="subTitle" idx="13"/>
          </p:nvPr>
        </p:nvSpPr>
        <p:spPr>
          <a:xfrm>
            <a:off x="865061" y="1795950"/>
            <a:ext cx="2630400" cy="42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4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TEACHING METHOD</a:t>
            </a:r>
            <a:endParaRPr/>
          </a:p>
        </p:txBody>
      </p:sp>
      <p:sp>
        <p:nvSpPr>
          <p:cNvPr id="1626" name="Google Shape;1626;p46"/>
          <p:cNvSpPr txBox="1"/>
          <p:nvPr/>
        </p:nvSpPr>
        <p:spPr>
          <a:xfrm>
            <a:off x="720050" y="1348750"/>
            <a:ext cx="7704000"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Krona One"/>
                <a:ea typeface="Krona One"/>
                <a:cs typeface="Krona One"/>
                <a:sym typeface="Krona One"/>
              </a:rPr>
              <a:t>THE ACADEMIC CONTENT</a:t>
            </a:r>
            <a:endParaRPr sz="1800">
              <a:solidFill>
                <a:srgbClr val="000000"/>
              </a:solidFill>
              <a:latin typeface="Krona One"/>
              <a:ea typeface="Krona One"/>
              <a:cs typeface="Krona One"/>
              <a:sym typeface="Krona One"/>
            </a:endParaRPr>
          </a:p>
        </p:txBody>
      </p:sp>
      <p:sp>
        <p:nvSpPr>
          <p:cNvPr id="1627" name="Google Shape;1627;p46"/>
          <p:cNvSpPr txBox="1"/>
          <p:nvPr/>
        </p:nvSpPr>
        <p:spPr>
          <a:xfrm>
            <a:off x="720050" y="1704976"/>
            <a:ext cx="7704000" cy="2592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Jost"/>
                <a:ea typeface="Jost"/>
                <a:cs typeface="Jost"/>
                <a:sym typeface="Jost"/>
              </a:rPr>
              <a:t>Mercury is the closest planet to the Sun and the smallest one in the Solar System</a:t>
            </a:r>
            <a:endParaRPr>
              <a:latin typeface="Jost"/>
              <a:ea typeface="Jost"/>
              <a:cs typeface="Jost"/>
              <a:sym typeface="Jost"/>
            </a:endParaRPr>
          </a:p>
        </p:txBody>
      </p:sp>
      <p:sp>
        <p:nvSpPr>
          <p:cNvPr id="1628" name="Google Shape;1628;p46"/>
          <p:cNvSpPr txBox="1">
            <a:spLocks noGrp="1"/>
          </p:cNvSpPr>
          <p:nvPr>
            <p:ph type="title" idx="4294967295"/>
          </p:nvPr>
        </p:nvSpPr>
        <p:spPr>
          <a:xfrm>
            <a:off x="3288650" y="2463538"/>
            <a:ext cx="2566800" cy="3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MARS</a:t>
            </a:r>
            <a:endParaRPr sz="1800"/>
          </a:p>
        </p:txBody>
      </p:sp>
      <p:sp>
        <p:nvSpPr>
          <p:cNvPr id="1629" name="Google Shape;1629;p46"/>
          <p:cNvSpPr txBox="1">
            <a:spLocks noGrp="1"/>
          </p:cNvSpPr>
          <p:nvPr>
            <p:ph type="subTitle" idx="4294967295"/>
          </p:nvPr>
        </p:nvSpPr>
        <p:spPr>
          <a:xfrm>
            <a:off x="3288675" y="2822088"/>
            <a:ext cx="2566800" cy="664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1200"/>
              </a:spcAft>
              <a:buNone/>
            </a:pPr>
            <a:r>
              <a:rPr lang="en"/>
              <a:t>Mars is actually a cold place. It's full of iron oxide dust, and it’s made of basalt</a:t>
            </a:r>
            <a:endParaRPr/>
          </a:p>
        </p:txBody>
      </p:sp>
      <p:sp>
        <p:nvSpPr>
          <p:cNvPr id="1630" name="Google Shape;1630;p46"/>
          <p:cNvSpPr txBox="1">
            <a:spLocks noGrp="1"/>
          </p:cNvSpPr>
          <p:nvPr>
            <p:ph type="title" idx="4294967295"/>
          </p:nvPr>
        </p:nvSpPr>
        <p:spPr>
          <a:xfrm>
            <a:off x="720000" y="2463538"/>
            <a:ext cx="2566800" cy="3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VENUS</a:t>
            </a:r>
            <a:endParaRPr sz="1800"/>
          </a:p>
        </p:txBody>
      </p:sp>
      <p:sp>
        <p:nvSpPr>
          <p:cNvPr id="1631" name="Google Shape;1631;p46"/>
          <p:cNvSpPr txBox="1">
            <a:spLocks noGrp="1"/>
          </p:cNvSpPr>
          <p:nvPr>
            <p:ph type="subTitle" idx="4294967295"/>
          </p:nvPr>
        </p:nvSpPr>
        <p:spPr>
          <a:xfrm>
            <a:off x="720025" y="2822088"/>
            <a:ext cx="2566800" cy="664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1200"/>
              </a:spcAft>
              <a:buNone/>
            </a:pPr>
            <a:r>
              <a:rPr lang="en"/>
              <a:t>Venus is the second planet from the Sun. It’s has a poisonous atmosphere</a:t>
            </a:r>
            <a:endParaRPr/>
          </a:p>
        </p:txBody>
      </p:sp>
      <p:sp>
        <p:nvSpPr>
          <p:cNvPr id="1632" name="Google Shape;1632;p46"/>
          <p:cNvSpPr txBox="1">
            <a:spLocks noGrp="1"/>
          </p:cNvSpPr>
          <p:nvPr>
            <p:ph type="title" idx="4294967295"/>
          </p:nvPr>
        </p:nvSpPr>
        <p:spPr>
          <a:xfrm>
            <a:off x="5857300" y="2463538"/>
            <a:ext cx="2566800" cy="3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JUPITER</a:t>
            </a:r>
            <a:endParaRPr sz="1800"/>
          </a:p>
        </p:txBody>
      </p:sp>
      <p:sp>
        <p:nvSpPr>
          <p:cNvPr id="1633" name="Google Shape;1633;p46"/>
          <p:cNvSpPr txBox="1">
            <a:spLocks noGrp="1"/>
          </p:cNvSpPr>
          <p:nvPr>
            <p:ph type="subTitle" idx="4294967295"/>
          </p:nvPr>
        </p:nvSpPr>
        <p:spPr>
          <a:xfrm>
            <a:off x="5857300" y="2822088"/>
            <a:ext cx="2566800" cy="664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It’s the biggest planet in the Solar System. It's the fourth brightest object in the sky</a:t>
            </a:r>
            <a:endParaRPr/>
          </a:p>
        </p:txBody>
      </p:sp>
      <p:cxnSp>
        <p:nvCxnSpPr>
          <p:cNvPr id="1634" name="Google Shape;1634;p46"/>
          <p:cNvCxnSpPr>
            <a:stCxn id="1627" idx="2"/>
            <a:endCxn id="1630" idx="0"/>
          </p:cNvCxnSpPr>
          <p:nvPr/>
        </p:nvCxnSpPr>
        <p:spPr>
          <a:xfrm rot="5400000">
            <a:off x="3038000" y="929626"/>
            <a:ext cx="499500" cy="2568600"/>
          </a:xfrm>
          <a:prstGeom prst="bentConnector3">
            <a:avLst>
              <a:gd name="adj1" fmla="val 49986"/>
            </a:avLst>
          </a:prstGeom>
          <a:noFill/>
          <a:ln w="19050" cap="flat" cmpd="sng">
            <a:solidFill>
              <a:schemeClr val="dk2"/>
            </a:solidFill>
            <a:prstDash val="solid"/>
            <a:round/>
            <a:headEnd type="none" w="med" len="med"/>
            <a:tailEnd type="none" w="med" len="med"/>
          </a:ln>
        </p:spPr>
      </p:cxnSp>
      <p:cxnSp>
        <p:nvCxnSpPr>
          <p:cNvPr id="1635" name="Google Shape;1635;p46"/>
          <p:cNvCxnSpPr>
            <a:stCxn id="1627" idx="2"/>
            <a:endCxn id="1632" idx="0"/>
          </p:cNvCxnSpPr>
          <p:nvPr/>
        </p:nvCxnSpPr>
        <p:spPr>
          <a:xfrm rot="-5400000" flipH="1">
            <a:off x="5606600" y="929626"/>
            <a:ext cx="499500" cy="2568600"/>
          </a:xfrm>
          <a:prstGeom prst="bentConnector3">
            <a:avLst>
              <a:gd name="adj1" fmla="val 49986"/>
            </a:avLst>
          </a:prstGeom>
          <a:noFill/>
          <a:ln w="19050" cap="flat" cmpd="sng">
            <a:solidFill>
              <a:schemeClr val="dk2"/>
            </a:solidFill>
            <a:prstDash val="solid"/>
            <a:round/>
            <a:headEnd type="none" w="med" len="med"/>
            <a:tailEnd type="none" w="med" len="med"/>
          </a:ln>
        </p:spPr>
      </p:cxnSp>
      <p:sp>
        <p:nvSpPr>
          <p:cNvPr id="1636" name="Google Shape;1636;p46"/>
          <p:cNvSpPr txBox="1">
            <a:spLocks noGrp="1"/>
          </p:cNvSpPr>
          <p:nvPr>
            <p:ph type="subTitle" idx="4294967295"/>
          </p:nvPr>
        </p:nvSpPr>
        <p:spPr>
          <a:xfrm>
            <a:off x="720000" y="4268100"/>
            <a:ext cx="1283400" cy="259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1200"/>
              </a:spcAft>
              <a:buNone/>
            </a:pPr>
            <a:r>
              <a:rPr lang="en"/>
              <a:t>It’s a satellite</a:t>
            </a:r>
            <a:endParaRPr/>
          </a:p>
        </p:txBody>
      </p:sp>
      <p:sp>
        <p:nvSpPr>
          <p:cNvPr id="1637" name="Google Shape;1637;p46"/>
          <p:cNvSpPr txBox="1">
            <a:spLocks noGrp="1"/>
          </p:cNvSpPr>
          <p:nvPr>
            <p:ph type="subTitle" idx="4294967295"/>
          </p:nvPr>
        </p:nvSpPr>
        <p:spPr>
          <a:xfrm>
            <a:off x="2003450" y="4268100"/>
            <a:ext cx="1283400" cy="259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1200"/>
              </a:spcAft>
              <a:buNone/>
            </a:pPr>
            <a:r>
              <a:rPr lang="en"/>
              <a:t>Earth has life</a:t>
            </a:r>
            <a:endParaRPr/>
          </a:p>
        </p:txBody>
      </p:sp>
      <p:sp>
        <p:nvSpPr>
          <p:cNvPr id="1638" name="Google Shape;1638;p46"/>
          <p:cNvSpPr txBox="1">
            <a:spLocks noGrp="1"/>
          </p:cNvSpPr>
          <p:nvPr>
            <p:ph type="subTitle" idx="4294967295"/>
          </p:nvPr>
        </p:nvSpPr>
        <p:spPr>
          <a:xfrm>
            <a:off x="3288575" y="4268100"/>
            <a:ext cx="1283400" cy="259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Mars is cold</a:t>
            </a:r>
            <a:endParaRPr/>
          </a:p>
        </p:txBody>
      </p:sp>
      <p:sp>
        <p:nvSpPr>
          <p:cNvPr id="1639" name="Google Shape;1639;p46"/>
          <p:cNvSpPr txBox="1">
            <a:spLocks noGrp="1"/>
          </p:cNvSpPr>
          <p:nvPr>
            <p:ph type="subTitle" idx="4294967295"/>
          </p:nvPr>
        </p:nvSpPr>
        <p:spPr>
          <a:xfrm>
            <a:off x="4572025" y="4268100"/>
            <a:ext cx="1283400" cy="259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0"/>
              </a:spcAft>
              <a:buNone/>
            </a:pPr>
            <a:r>
              <a:rPr lang="en"/>
              <a:t>It’s very hot</a:t>
            </a:r>
            <a:endParaRPr/>
          </a:p>
        </p:txBody>
      </p:sp>
      <p:sp>
        <p:nvSpPr>
          <p:cNvPr id="1640" name="Google Shape;1640;p46"/>
          <p:cNvSpPr txBox="1">
            <a:spLocks noGrp="1"/>
          </p:cNvSpPr>
          <p:nvPr>
            <p:ph type="subTitle" idx="4294967295"/>
          </p:nvPr>
        </p:nvSpPr>
        <p:spPr>
          <a:xfrm>
            <a:off x="5857275" y="4268100"/>
            <a:ext cx="1283400" cy="259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Jupiter is big</a:t>
            </a:r>
            <a:endParaRPr/>
          </a:p>
        </p:txBody>
      </p:sp>
      <p:sp>
        <p:nvSpPr>
          <p:cNvPr id="1641" name="Google Shape;1641;p46"/>
          <p:cNvSpPr txBox="1">
            <a:spLocks noGrp="1"/>
          </p:cNvSpPr>
          <p:nvPr>
            <p:ph type="subTitle" idx="4294967295"/>
          </p:nvPr>
        </p:nvSpPr>
        <p:spPr>
          <a:xfrm>
            <a:off x="7140725" y="4268100"/>
            <a:ext cx="1283400" cy="259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It has rings</a:t>
            </a:r>
            <a:endParaRPr/>
          </a:p>
        </p:txBody>
      </p:sp>
      <p:sp>
        <p:nvSpPr>
          <p:cNvPr id="1642" name="Google Shape;1642;p46"/>
          <p:cNvSpPr txBox="1">
            <a:spLocks noGrp="1"/>
          </p:cNvSpPr>
          <p:nvPr>
            <p:ph type="title" idx="4294967295"/>
          </p:nvPr>
        </p:nvSpPr>
        <p:spPr>
          <a:xfrm>
            <a:off x="719950" y="3909450"/>
            <a:ext cx="1283400" cy="3381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1800"/>
              <a:t>MOON</a:t>
            </a:r>
            <a:endParaRPr sz="1800"/>
          </a:p>
        </p:txBody>
      </p:sp>
      <p:sp>
        <p:nvSpPr>
          <p:cNvPr id="1643" name="Google Shape;1643;p46"/>
          <p:cNvSpPr txBox="1">
            <a:spLocks noGrp="1"/>
          </p:cNvSpPr>
          <p:nvPr>
            <p:ph type="title" idx="4294967295"/>
          </p:nvPr>
        </p:nvSpPr>
        <p:spPr>
          <a:xfrm>
            <a:off x="2003400" y="3909450"/>
            <a:ext cx="1283400" cy="3381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1800"/>
              <a:t>EARTH</a:t>
            </a:r>
            <a:endParaRPr sz="1800"/>
          </a:p>
        </p:txBody>
      </p:sp>
      <p:sp>
        <p:nvSpPr>
          <p:cNvPr id="1644" name="Google Shape;1644;p46"/>
          <p:cNvSpPr txBox="1">
            <a:spLocks noGrp="1"/>
          </p:cNvSpPr>
          <p:nvPr>
            <p:ph type="title" idx="4294967295"/>
          </p:nvPr>
        </p:nvSpPr>
        <p:spPr>
          <a:xfrm>
            <a:off x="3288525" y="3909450"/>
            <a:ext cx="1283400" cy="3381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1800"/>
              <a:t>MARS</a:t>
            </a:r>
            <a:endParaRPr sz="1800"/>
          </a:p>
        </p:txBody>
      </p:sp>
      <p:sp>
        <p:nvSpPr>
          <p:cNvPr id="1645" name="Google Shape;1645;p46"/>
          <p:cNvSpPr txBox="1">
            <a:spLocks noGrp="1"/>
          </p:cNvSpPr>
          <p:nvPr>
            <p:ph type="title" idx="4294967295"/>
          </p:nvPr>
        </p:nvSpPr>
        <p:spPr>
          <a:xfrm>
            <a:off x="4571975" y="3909450"/>
            <a:ext cx="1283400" cy="3381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1800"/>
              <a:t>VENUS</a:t>
            </a:r>
            <a:endParaRPr sz="1800"/>
          </a:p>
        </p:txBody>
      </p:sp>
      <p:sp>
        <p:nvSpPr>
          <p:cNvPr id="1646" name="Google Shape;1646;p46"/>
          <p:cNvSpPr txBox="1">
            <a:spLocks noGrp="1"/>
          </p:cNvSpPr>
          <p:nvPr>
            <p:ph type="title" idx="4294967295"/>
          </p:nvPr>
        </p:nvSpPr>
        <p:spPr>
          <a:xfrm>
            <a:off x="5857225" y="3909450"/>
            <a:ext cx="1283400" cy="3381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1800"/>
              <a:t>JUPITER</a:t>
            </a:r>
            <a:endParaRPr sz="1800"/>
          </a:p>
        </p:txBody>
      </p:sp>
      <p:sp>
        <p:nvSpPr>
          <p:cNvPr id="1647" name="Google Shape;1647;p46"/>
          <p:cNvSpPr txBox="1">
            <a:spLocks noGrp="1"/>
          </p:cNvSpPr>
          <p:nvPr>
            <p:ph type="title" idx="4294967295"/>
          </p:nvPr>
        </p:nvSpPr>
        <p:spPr>
          <a:xfrm>
            <a:off x="7140675" y="3909450"/>
            <a:ext cx="1283400" cy="3381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1800"/>
              <a:t>SATURN</a:t>
            </a:r>
            <a:endParaRPr sz="1800"/>
          </a:p>
        </p:txBody>
      </p:sp>
      <p:cxnSp>
        <p:nvCxnSpPr>
          <p:cNvPr id="1648" name="Google Shape;1648;p46"/>
          <p:cNvCxnSpPr>
            <a:stCxn id="1631" idx="2"/>
            <a:endCxn id="1642" idx="0"/>
          </p:cNvCxnSpPr>
          <p:nvPr/>
        </p:nvCxnSpPr>
        <p:spPr>
          <a:xfrm rot="5400000">
            <a:off x="1470925" y="3377088"/>
            <a:ext cx="423300" cy="641700"/>
          </a:xfrm>
          <a:prstGeom prst="bentConnector3">
            <a:avLst>
              <a:gd name="adj1" fmla="val 49984"/>
            </a:avLst>
          </a:prstGeom>
          <a:noFill/>
          <a:ln w="19050" cap="flat" cmpd="sng">
            <a:solidFill>
              <a:schemeClr val="dk2"/>
            </a:solidFill>
            <a:prstDash val="solid"/>
            <a:round/>
            <a:headEnd type="none" w="med" len="med"/>
            <a:tailEnd type="none" w="med" len="med"/>
          </a:ln>
        </p:spPr>
      </p:cxnSp>
      <p:cxnSp>
        <p:nvCxnSpPr>
          <p:cNvPr id="1649" name="Google Shape;1649;p46"/>
          <p:cNvCxnSpPr>
            <a:stCxn id="1631" idx="2"/>
            <a:endCxn id="1643" idx="0"/>
          </p:cNvCxnSpPr>
          <p:nvPr/>
        </p:nvCxnSpPr>
        <p:spPr>
          <a:xfrm rot="-5400000" flipH="1">
            <a:off x="2112625" y="3377088"/>
            <a:ext cx="423300" cy="641700"/>
          </a:xfrm>
          <a:prstGeom prst="bentConnector3">
            <a:avLst>
              <a:gd name="adj1" fmla="val 49984"/>
            </a:avLst>
          </a:prstGeom>
          <a:noFill/>
          <a:ln w="19050" cap="flat" cmpd="sng">
            <a:solidFill>
              <a:schemeClr val="dk2"/>
            </a:solidFill>
            <a:prstDash val="solid"/>
            <a:round/>
            <a:headEnd type="none" w="med" len="med"/>
            <a:tailEnd type="none" w="med" len="med"/>
          </a:ln>
        </p:spPr>
      </p:cxnSp>
      <p:cxnSp>
        <p:nvCxnSpPr>
          <p:cNvPr id="1650" name="Google Shape;1650;p46"/>
          <p:cNvCxnSpPr>
            <a:stCxn id="1629" idx="2"/>
            <a:endCxn id="1644" idx="0"/>
          </p:cNvCxnSpPr>
          <p:nvPr/>
        </p:nvCxnSpPr>
        <p:spPr>
          <a:xfrm rot="5400000">
            <a:off x="4039575" y="3377088"/>
            <a:ext cx="423300" cy="641700"/>
          </a:xfrm>
          <a:prstGeom prst="bentConnector3">
            <a:avLst>
              <a:gd name="adj1" fmla="val 49984"/>
            </a:avLst>
          </a:prstGeom>
          <a:noFill/>
          <a:ln w="19050" cap="flat" cmpd="sng">
            <a:solidFill>
              <a:schemeClr val="dk2"/>
            </a:solidFill>
            <a:prstDash val="solid"/>
            <a:round/>
            <a:headEnd type="none" w="med" len="med"/>
            <a:tailEnd type="none" w="med" len="med"/>
          </a:ln>
        </p:spPr>
      </p:cxnSp>
      <p:cxnSp>
        <p:nvCxnSpPr>
          <p:cNvPr id="1651" name="Google Shape;1651;p46"/>
          <p:cNvCxnSpPr>
            <a:stCxn id="1629" idx="2"/>
            <a:endCxn id="1645" idx="0"/>
          </p:cNvCxnSpPr>
          <p:nvPr/>
        </p:nvCxnSpPr>
        <p:spPr>
          <a:xfrm rot="-5400000" flipH="1">
            <a:off x="4681275" y="3377088"/>
            <a:ext cx="423300" cy="641700"/>
          </a:xfrm>
          <a:prstGeom prst="bentConnector3">
            <a:avLst>
              <a:gd name="adj1" fmla="val 49984"/>
            </a:avLst>
          </a:prstGeom>
          <a:noFill/>
          <a:ln w="19050" cap="flat" cmpd="sng">
            <a:solidFill>
              <a:schemeClr val="dk2"/>
            </a:solidFill>
            <a:prstDash val="solid"/>
            <a:round/>
            <a:headEnd type="none" w="med" len="med"/>
            <a:tailEnd type="none" w="med" len="med"/>
          </a:ln>
        </p:spPr>
      </p:cxnSp>
      <p:cxnSp>
        <p:nvCxnSpPr>
          <p:cNvPr id="1652" name="Google Shape;1652;p46"/>
          <p:cNvCxnSpPr>
            <a:stCxn id="1633" idx="2"/>
            <a:endCxn id="1646" idx="0"/>
          </p:cNvCxnSpPr>
          <p:nvPr/>
        </p:nvCxnSpPr>
        <p:spPr>
          <a:xfrm rot="5400000">
            <a:off x="6608200" y="3377088"/>
            <a:ext cx="423300" cy="641700"/>
          </a:xfrm>
          <a:prstGeom prst="bentConnector3">
            <a:avLst>
              <a:gd name="adj1" fmla="val 49984"/>
            </a:avLst>
          </a:prstGeom>
          <a:noFill/>
          <a:ln w="19050" cap="flat" cmpd="sng">
            <a:solidFill>
              <a:schemeClr val="dk2"/>
            </a:solidFill>
            <a:prstDash val="solid"/>
            <a:round/>
            <a:headEnd type="none" w="med" len="med"/>
            <a:tailEnd type="none" w="med" len="med"/>
          </a:ln>
        </p:spPr>
      </p:cxnSp>
      <p:cxnSp>
        <p:nvCxnSpPr>
          <p:cNvPr id="1653" name="Google Shape;1653;p46"/>
          <p:cNvCxnSpPr>
            <a:stCxn id="1633" idx="2"/>
            <a:endCxn id="1647" idx="0"/>
          </p:cNvCxnSpPr>
          <p:nvPr/>
        </p:nvCxnSpPr>
        <p:spPr>
          <a:xfrm rot="-5400000" flipH="1">
            <a:off x="7249900" y="3377088"/>
            <a:ext cx="423300" cy="641700"/>
          </a:xfrm>
          <a:prstGeom prst="bentConnector3">
            <a:avLst>
              <a:gd name="adj1" fmla="val 49984"/>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8" name="Google Shape;1658;p4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STATISTICS</a:t>
            </a:r>
            <a:endParaRPr/>
          </a:p>
        </p:txBody>
      </p:sp>
      <p:pic>
        <p:nvPicPr>
          <p:cNvPr id="1659" name="Google Shape;1659;p47" title="Gráfico">
            <a:hlinkClick r:id="rId3"/>
          </p:cNvPr>
          <p:cNvPicPr preferRelativeResize="0"/>
          <p:nvPr/>
        </p:nvPicPr>
        <p:blipFill>
          <a:blip r:embed="rId4">
            <a:alphaModFix/>
          </a:blip>
          <a:stretch>
            <a:fillRect/>
          </a:stretch>
        </p:blipFill>
        <p:spPr>
          <a:xfrm>
            <a:off x="720000" y="1433075"/>
            <a:ext cx="4439724" cy="2745250"/>
          </a:xfrm>
          <a:prstGeom prst="rect">
            <a:avLst/>
          </a:prstGeom>
          <a:noFill/>
          <a:ln>
            <a:noFill/>
          </a:ln>
        </p:spPr>
      </p:pic>
      <p:sp>
        <p:nvSpPr>
          <p:cNvPr id="1660" name="Google Shape;1660;p47"/>
          <p:cNvSpPr txBox="1"/>
          <p:nvPr/>
        </p:nvSpPr>
        <p:spPr>
          <a:xfrm>
            <a:off x="5019675" y="1509069"/>
            <a:ext cx="3404400" cy="3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CONCLUSION</a:t>
            </a:r>
            <a:endParaRPr sz="1800">
              <a:solidFill>
                <a:srgbClr val="000000"/>
              </a:solidFill>
              <a:latin typeface="Krona One"/>
              <a:ea typeface="Krona One"/>
              <a:cs typeface="Krona One"/>
              <a:sym typeface="Krona One"/>
            </a:endParaRPr>
          </a:p>
        </p:txBody>
      </p:sp>
      <p:sp>
        <p:nvSpPr>
          <p:cNvPr id="1661" name="Google Shape;1661;p47"/>
          <p:cNvSpPr txBox="1"/>
          <p:nvPr/>
        </p:nvSpPr>
        <p:spPr>
          <a:xfrm>
            <a:off x="5019675" y="1807868"/>
            <a:ext cx="3404400" cy="4320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Mercury is the closest planet to the Sun and the smallest one in the Solar System</a:t>
            </a:r>
            <a:endParaRPr>
              <a:solidFill>
                <a:schemeClr val="dk1"/>
              </a:solidFill>
              <a:latin typeface="Jost"/>
              <a:ea typeface="Jost"/>
              <a:cs typeface="Jost"/>
              <a:sym typeface="Jost"/>
            </a:endParaRPr>
          </a:p>
        </p:txBody>
      </p:sp>
      <p:sp>
        <p:nvSpPr>
          <p:cNvPr id="1662" name="Google Shape;1662;p47"/>
          <p:cNvSpPr txBox="1"/>
          <p:nvPr/>
        </p:nvSpPr>
        <p:spPr>
          <a:xfrm>
            <a:off x="5019675" y="2365975"/>
            <a:ext cx="976200" cy="3039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2017</a:t>
            </a:r>
            <a:endParaRPr sz="1800">
              <a:solidFill>
                <a:srgbClr val="000000"/>
              </a:solidFill>
              <a:latin typeface="Krona One"/>
              <a:ea typeface="Krona One"/>
              <a:cs typeface="Krona One"/>
              <a:sym typeface="Krona One"/>
            </a:endParaRPr>
          </a:p>
        </p:txBody>
      </p:sp>
      <p:sp>
        <p:nvSpPr>
          <p:cNvPr id="1663" name="Google Shape;1663;p47"/>
          <p:cNvSpPr txBox="1"/>
          <p:nvPr/>
        </p:nvSpPr>
        <p:spPr>
          <a:xfrm>
            <a:off x="5019675" y="2720244"/>
            <a:ext cx="976200" cy="3039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2018</a:t>
            </a:r>
            <a:endParaRPr sz="1800">
              <a:solidFill>
                <a:srgbClr val="000000"/>
              </a:solidFill>
              <a:latin typeface="Krona One"/>
              <a:ea typeface="Krona One"/>
              <a:cs typeface="Krona One"/>
              <a:sym typeface="Krona One"/>
            </a:endParaRPr>
          </a:p>
        </p:txBody>
      </p:sp>
      <p:sp>
        <p:nvSpPr>
          <p:cNvPr id="1664" name="Google Shape;1664;p47"/>
          <p:cNvSpPr txBox="1"/>
          <p:nvPr/>
        </p:nvSpPr>
        <p:spPr>
          <a:xfrm>
            <a:off x="5019675" y="3074513"/>
            <a:ext cx="976200" cy="3039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2019</a:t>
            </a:r>
            <a:endParaRPr sz="1800">
              <a:solidFill>
                <a:srgbClr val="000000"/>
              </a:solidFill>
              <a:latin typeface="Krona One"/>
              <a:ea typeface="Krona One"/>
              <a:cs typeface="Krona One"/>
              <a:sym typeface="Krona One"/>
            </a:endParaRPr>
          </a:p>
        </p:txBody>
      </p:sp>
      <p:sp>
        <p:nvSpPr>
          <p:cNvPr id="1665" name="Google Shape;1665;p47"/>
          <p:cNvSpPr txBox="1"/>
          <p:nvPr/>
        </p:nvSpPr>
        <p:spPr>
          <a:xfrm>
            <a:off x="5019675" y="3428781"/>
            <a:ext cx="976200" cy="3039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2020</a:t>
            </a:r>
            <a:endParaRPr sz="1800">
              <a:solidFill>
                <a:srgbClr val="000000"/>
              </a:solidFill>
              <a:latin typeface="Krona One"/>
              <a:ea typeface="Krona One"/>
              <a:cs typeface="Krona One"/>
              <a:sym typeface="Krona One"/>
            </a:endParaRPr>
          </a:p>
        </p:txBody>
      </p:sp>
      <p:sp>
        <p:nvSpPr>
          <p:cNvPr id="1666" name="Google Shape;1666;p47"/>
          <p:cNvSpPr txBox="1"/>
          <p:nvPr/>
        </p:nvSpPr>
        <p:spPr>
          <a:xfrm>
            <a:off x="5019675" y="3783050"/>
            <a:ext cx="976200" cy="3039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2021</a:t>
            </a:r>
            <a:endParaRPr sz="1800">
              <a:solidFill>
                <a:srgbClr val="000000"/>
              </a:solidFill>
              <a:latin typeface="Krona One"/>
              <a:ea typeface="Krona One"/>
              <a:cs typeface="Krona One"/>
              <a:sym typeface="Krona One"/>
            </a:endParaRPr>
          </a:p>
        </p:txBody>
      </p:sp>
      <p:sp>
        <p:nvSpPr>
          <p:cNvPr id="1667" name="Google Shape;1667;p47"/>
          <p:cNvSpPr txBox="1"/>
          <p:nvPr/>
        </p:nvSpPr>
        <p:spPr>
          <a:xfrm>
            <a:off x="5995875" y="2365975"/>
            <a:ext cx="2428200" cy="303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Mercury is a small planet</a:t>
            </a:r>
            <a:endParaRPr>
              <a:solidFill>
                <a:schemeClr val="dk1"/>
              </a:solidFill>
              <a:latin typeface="Jost"/>
              <a:ea typeface="Jost"/>
              <a:cs typeface="Jost"/>
              <a:sym typeface="Jost"/>
            </a:endParaRPr>
          </a:p>
        </p:txBody>
      </p:sp>
      <p:sp>
        <p:nvSpPr>
          <p:cNvPr id="1668" name="Google Shape;1668;p47"/>
          <p:cNvSpPr txBox="1"/>
          <p:nvPr/>
        </p:nvSpPr>
        <p:spPr>
          <a:xfrm>
            <a:off x="5995875" y="2720250"/>
            <a:ext cx="2428200" cy="303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It has high temperatures</a:t>
            </a:r>
            <a:endParaRPr>
              <a:solidFill>
                <a:schemeClr val="dk1"/>
              </a:solidFill>
              <a:latin typeface="Jost"/>
              <a:ea typeface="Jost"/>
              <a:cs typeface="Jost"/>
              <a:sym typeface="Jost"/>
            </a:endParaRPr>
          </a:p>
        </p:txBody>
      </p:sp>
      <p:sp>
        <p:nvSpPr>
          <p:cNvPr id="1669" name="Google Shape;1669;p47"/>
          <p:cNvSpPr txBox="1"/>
          <p:nvPr/>
        </p:nvSpPr>
        <p:spPr>
          <a:xfrm>
            <a:off x="5995875" y="3074513"/>
            <a:ext cx="2428200" cy="303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Earth is the planet with life</a:t>
            </a:r>
            <a:endParaRPr>
              <a:solidFill>
                <a:schemeClr val="dk1"/>
              </a:solidFill>
              <a:latin typeface="Jost"/>
              <a:ea typeface="Jost"/>
              <a:cs typeface="Jost"/>
              <a:sym typeface="Jost"/>
            </a:endParaRPr>
          </a:p>
        </p:txBody>
      </p:sp>
      <p:sp>
        <p:nvSpPr>
          <p:cNvPr id="1670" name="Google Shape;1670;p47"/>
          <p:cNvSpPr txBox="1"/>
          <p:nvPr/>
        </p:nvSpPr>
        <p:spPr>
          <a:xfrm>
            <a:off x="5995875" y="3428781"/>
            <a:ext cx="2428200" cy="303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Mars is actually a cold place</a:t>
            </a:r>
            <a:endParaRPr>
              <a:solidFill>
                <a:schemeClr val="dk1"/>
              </a:solidFill>
              <a:latin typeface="Jost"/>
              <a:ea typeface="Jost"/>
              <a:cs typeface="Jost"/>
              <a:sym typeface="Jost"/>
            </a:endParaRPr>
          </a:p>
        </p:txBody>
      </p:sp>
      <p:sp>
        <p:nvSpPr>
          <p:cNvPr id="1671" name="Google Shape;1671;p47"/>
          <p:cNvSpPr txBox="1"/>
          <p:nvPr/>
        </p:nvSpPr>
        <p:spPr>
          <a:xfrm>
            <a:off x="5995875" y="3783050"/>
            <a:ext cx="2428200" cy="303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Jupiter is a gas giant</a:t>
            </a:r>
            <a:endParaRPr>
              <a:solidFill>
                <a:schemeClr val="dk1"/>
              </a:solidFill>
              <a:latin typeface="Jost"/>
              <a:ea typeface="Jost"/>
              <a:cs typeface="Jost"/>
              <a:sym typeface="Jost"/>
            </a:endParaRPr>
          </a:p>
        </p:txBody>
      </p:sp>
      <p:sp>
        <p:nvSpPr>
          <p:cNvPr id="1672" name="Google Shape;1672;p47"/>
          <p:cNvSpPr txBox="1"/>
          <p:nvPr/>
        </p:nvSpPr>
        <p:spPr>
          <a:xfrm>
            <a:off x="720000" y="4346300"/>
            <a:ext cx="7704000" cy="25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Jost"/>
                <a:ea typeface="Jost"/>
                <a:cs typeface="Jost"/>
                <a:sym typeface="Jost"/>
              </a:rPr>
              <a:t>Follow the link in the graph to modify its data and then paste the new one here.</a:t>
            </a:r>
            <a:r>
              <a:rPr lang="en" sz="1200">
                <a:solidFill>
                  <a:schemeClr val="dk1"/>
                </a:solidFill>
                <a:latin typeface="Jost Medium"/>
                <a:ea typeface="Jost Medium"/>
                <a:cs typeface="Jost Medium"/>
                <a:sym typeface="Jost Medium"/>
              </a:rPr>
              <a:t> </a:t>
            </a:r>
            <a:r>
              <a:rPr lang="en" sz="1200" b="1">
                <a:solidFill>
                  <a:schemeClr val="dk1"/>
                </a:solidFill>
                <a:uFill>
                  <a:noFill/>
                </a:uFill>
                <a:latin typeface="Jost"/>
                <a:ea typeface="Jost"/>
                <a:cs typeface="Jost"/>
                <a:sym typeface="Jost"/>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Jost"/>
              <a:ea typeface="Jost"/>
              <a:cs typeface="Jost"/>
              <a:sym typeface="Jos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76"/>
        <p:cNvGrpSpPr/>
        <p:nvPr/>
      </p:nvGrpSpPr>
      <p:grpSpPr>
        <a:xfrm>
          <a:off x="0" y="0"/>
          <a:ext cx="0" cy="0"/>
          <a:chOff x="0" y="0"/>
          <a:chExt cx="0" cy="0"/>
        </a:xfrm>
      </p:grpSpPr>
      <p:sp>
        <p:nvSpPr>
          <p:cNvPr id="1677" name="Google Shape;1677;p48"/>
          <p:cNvSpPr txBox="1">
            <a:spLocks noGrp="1"/>
          </p:cNvSpPr>
          <p:nvPr>
            <p:ph type="body" idx="1"/>
          </p:nvPr>
        </p:nvSpPr>
        <p:spPr>
          <a:xfrm>
            <a:off x="720000" y="4028825"/>
            <a:ext cx="7704000" cy="57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49"/>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STUDENT PROGRESS</a:t>
            </a:r>
            <a:endParaRPr/>
          </a:p>
        </p:txBody>
      </p:sp>
      <p:sp>
        <p:nvSpPr>
          <p:cNvPr id="1683" name="Google Shape;1683;p49"/>
          <p:cNvSpPr/>
          <p:nvPr/>
        </p:nvSpPr>
        <p:spPr>
          <a:xfrm flipH="1">
            <a:off x="1147406" y="1680500"/>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01</a:t>
            </a:r>
            <a:endParaRPr sz="2000">
              <a:solidFill>
                <a:schemeClr val="lt1"/>
              </a:solidFill>
              <a:latin typeface="Krona One"/>
              <a:ea typeface="Krona One"/>
              <a:cs typeface="Krona One"/>
              <a:sym typeface="Krona One"/>
            </a:endParaRPr>
          </a:p>
        </p:txBody>
      </p:sp>
      <p:sp>
        <p:nvSpPr>
          <p:cNvPr id="1684" name="Google Shape;1684;p49"/>
          <p:cNvSpPr/>
          <p:nvPr/>
        </p:nvSpPr>
        <p:spPr>
          <a:xfrm>
            <a:off x="5219219" y="1680525"/>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06</a:t>
            </a:r>
            <a:endParaRPr sz="2000">
              <a:solidFill>
                <a:schemeClr val="lt1"/>
              </a:solidFill>
              <a:latin typeface="Krona One"/>
              <a:ea typeface="Krona One"/>
              <a:cs typeface="Krona One"/>
              <a:sym typeface="Krona One"/>
            </a:endParaRPr>
          </a:p>
        </p:txBody>
      </p:sp>
      <p:sp>
        <p:nvSpPr>
          <p:cNvPr id="1685" name="Google Shape;1685;p49"/>
          <p:cNvSpPr/>
          <p:nvPr/>
        </p:nvSpPr>
        <p:spPr>
          <a:xfrm flipH="1">
            <a:off x="1147381" y="2708575"/>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02</a:t>
            </a:r>
            <a:endParaRPr sz="2000">
              <a:solidFill>
                <a:schemeClr val="lt1"/>
              </a:solidFill>
              <a:latin typeface="Krona One"/>
              <a:ea typeface="Krona One"/>
              <a:cs typeface="Krona One"/>
              <a:sym typeface="Krona One"/>
            </a:endParaRPr>
          </a:p>
        </p:txBody>
      </p:sp>
      <p:sp>
        <p:nvSpPr>
          <p:cNvPr id="1686" name="Google Shape;1686;p49"/>
          <p:cNvSpPr/>
          <p:nvPr/>
        </p:nvSpPr>
        <p:spPr>
          <a:xfrm>
            <a:off x="5219219" y="2708575"/>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05</a:t>
            </a:r>
            <a:endParaRPr sz="2000">
              <a:solidFill>
                <a:schemeClr val="lt1"/>
              </a:solidFill>
              <a:latin typeface="Krona One"/>
              <a:ea typeface="Krona One"/>
              <a:cs typeface="Krona One"/>
              <a:sym typeface="Krona One"/>
            </a:endParaRPr>
          </a:p>
        </p:txBody>
      </p:sp>
      <p:sp>
        <p:nvSpPr>
          <p:cNvPr id="1687" name="Google Shape;1687;p49"/>
          <p:cNvSpPr txBox="1"/>
          <p:nvPr/>
        </p:nvSpPr>
        <p:spPr>
          <a:xfrm flipH="1">
            <a:off x="1971197" y="1618075"/>
            <a:ext cx="1952100" cy="348300"/>
          </a:xfrm>
          <a:prstGeom prst="rect">
            <a:avLst/>
          </a:prstGeom>
          <a:noFill/>
          <a:ln>
            <a:noFill/>
          </a:ln>
        </p:spPr>
        <p:txBody>
          <a:bodyPr spcFirstLastPara="1" wrap="square" lIns="90000" tIns="91425" rIns="0" bIns="91425" anchor="ctr" anchorCtr="0">
            <a:noAutofit/>
          </a:bodyPr>
          <a:lstStyle/>
          <a:p>
            <a:pPr marL="0" lvl="0" indent="0" algn="l" rtl="0">
              <a:spcBef>
                <a:spcPts val="0"/>
              </a:spcBef>
              <a:spcAft>
                <a:spcPts val="0"/>
              </a:spcAft>
              <a:buNone/>
            </a:pPr>
            <a:r>
              <a:rPr lang="en" sz="1800">
                <a:solidFill>
                  <a:srgbClr val="000000"/>
                </a:solidFill>
                <a:latin typeface="Krona One"/>
                <a:ea typeface="Krona One"/>
                <a:cs typeface="Krona One"/>
                <a:sym typeface="Krona One"/>
              </a:rPr>
              <a:t>MERCURY</a:t>
            </a:r>
            <a:endParaRPr sz="1800">
              <a:solidFill>
                <a:srgbClr val="000000"/>
              </a:solidFill>
              <a:latin typeface="Krona One"/>
              <a:ea typeface="Krona One"/>
              <a:cs typeface="Krona One"/>
              <a:sym typeface="Krona One"/>
            </a:endParaRPr>
          </a:p>
        </p:txBody>
      </p:sp>
      <p:sp>
        <p:nvSpPr>
          <p:cNvPr id="1688" name="Google Shape;1688;p49"/>
          <p:cNvSpPr txBox="1"/>
          <p:nvPr/>
        </p:nvSpPr>
        <p:spPr>
          <a:xfrm flipH="1">
            <a:off x="1971197" y="1961376"/>
            <a:ext cx="1952100" cy="445800"/>
          </a:xfrm>
          <a:prstGeom prst="rect">
            <a:avLst/>
          </a:prstGeom>
          <a:noFill/>
          <a:ln>
            <a:noFill/>
          </a:ln>
        </p:spPr>
        <p:txBody>
          <a:bodyPr spcFirstLastPara="1" wrap="square" lIns="90000" tIns="0" rIns="0" bIns="0" anchor="t" anchorCtr="0">
            <a:noAutofit/>
          </a:bodyPr>
          <a:lstStyle/>
          <a:p>
            <a:pPr marL="0" lvl="0" indent="0" algn="l" rtl="0">
              <a:spcBef>
                <a:spcPts val="0"/>
              </a:spcBef>
              <a:spcAft>
                <a:spcPts val="0"/>
              </a:spcAft>
              <a:buNone/>
            </a:pPr>
            <a:r>
              <a:rPr lang="en">
                <a:solidFill>
                  <a:srgbClr val="000000"/>
                </a:solidFill>
                <a:latin typeface="Jost"/>
                <a:ea typeface="Jost"/>
                <a:cs typeface="Jost"/>
                <a:sym typeface="Jost"/>
              </a:rPr>
              <a:t>Mercury is the smallest planet of them all</a:t>
            </a:r>
            <a:endParaRPr>
              <a:solidFill>
                <a:srgbClr val="000000"/>
              </a:solidFill>
              <a:latin typeface="Jost"/>
              <a:ea typeface="Jost"/>
              <a:cs typeface="Jost"/>
              <a:sym typeface="Jost"/>
            </a:endParaRPr>
          </a:p>
        </p:txBody>
      </p:sp>
      <p:sp>
        <p:nvSpPr>
          <p:cNvPr id="1689" name="Google Shape;1689;p49"/>
          <p:cNvSpPr txBox="1"/>
          <p:nvPr/>
        </p:nvSpPr>
        <p:spPr>
          <a:xfrm flipH="1">
            <a:off x="1971197" y="2646125"/>
            <a:ext cx="1952100" cy="348300"/>
          </a:xfrm>
          <a:prstGeom prst="rect">
            <a:avLst/>
          </a:prstGeom>
          <a:noFill/>
          <a:ln>
            <a:noFill/>
          </a:ln>
        </p:spPr>
        <p:txBody>
          <a:bodyPr spcFirstLastPara="1" wrap="square" lIns="90000" tIns="91425" rIns="0" bIns="91425" anchor="ctr" anchorCtr="0">
            <a:noAutofit/>
          </a:bodyPr>
          <a:lstStyle/>
          <a:p>
            <a:pPr marL="0" lvl="0" indent="0" algn="l" rtl="0">
              <a:spcBef>
                <a:spcPts val="0"/>
              </a:spcBef>
              <a:spcAft>
                <a:spcPts val="0"/>
              </a:spcAft>
              <a:buNone/>
            </a:pPr>
            <a:r>
              <a:rPr lang="en" sz="1800">
                <a:solidFill>
                  <a:srgbClr val="000000"/>
                </a:solidFill>
                <a:latin typeface="Krona One"/>
                <a:ea typeface="Krona One"/>
                <a:cs typeface="Krona One"/>
                <a:sym typeface="Krona One"/>
              </a:rPr>
              <a:t>VENUS</a:t>
            </a:r>
            <a:endParaRPr sz="1800">
              <a:solidFill>
                <a:srgbClr val="000000"/>
              </a:solidFill>
              <a:latin typeface="Krona One"/>
              <a:ea typeface="Krona One"/>
              <a:cs typeface="Krona One"/>
              <a:sym typeface="Krona One"/>
            </a:endParaRPr>
          </a:p>
        </p:txBody>
      </p:sp>
      <p:sp>
        <p:nvSpPr>
          <p:cNvPr id="1690" name="Google Shape;1690;p49"/>
          <p:cNvSpPr txBox="1"/>
          <p:nvPr/>
        </p:nvSpPr>
        <p:spPr>
          <a:xfrm flipH="1">
            <a:off x="1971197" y="2989435"/>
            <a:ext cx="1952100" cy="445800"/>
          </a:xfrm>
          <a:prstGeom prst="rect">
            <a:avLst/>
          </a:prstGeom>
          <a:noFill/>
          <a:ln>
            <a:noFill/>
          </a:ln>
        </p:spPr>
        <p:txBody>
          <a:bodyPr spcFirstLastPara="1" wrap="square" lIns="90000" tIns="0" rIns="0" bIns="0" anchor="t" anchorCtr="0">
            <a:noAutofit/>
          </a:bodyPr>
          <a:lstStyle/>
          <a:p>
            <a:pPr marL="0" lvl="0" indent="0" algn="l" rtl="0">
              <a:spcBef>
                <a:spcPts val="0"/>
              </a:spcBef>
              <a:spcAft>
                <a:spcPts val="0"/>
              </a:spcAft>
              <a:buNone/>
            </a:pPr>
            <a:r>
              <a:rPr lang="en">
                <a:latin typeface="Jost"/>
                <a:ea typeface="Jost"/>
                <a:cs typeface="Jost"/>
                <a:sym typeface="Jost"/>
              </a:rPr>
              <a:t>It’</a:t>
            </a:r>
            <a:r>
              <a:rPr lang="en">
                <a:solidFill>
                  <a:srgbClr val="000000"/>
                </a:solidFill>
                <a:latin typeface="Jost"/>
                <a:ea typeface="Jost"/>
                <a:cs typeface="Jost"/>
                <a:sym typeface="Jost"/>
              </a:rPr>
              <a:t>s extremely hot, even more than Mercury</a:t>
            </a:r>
            <a:endParaRPr>
              <a:solidFill>
                <a:srgbClr val="000000"/>
              </a:solidFill>
              <a:latin typeface="Jost"/>
              <a:ea typeface="Jost"/>
              <a:cs typeface="Jost"/>
              <a:sym typeface="Jost"/>
            </a:endParaRPr>
          </a:p>
        </p:txBody>
      </p:sp>
      <p:sp>
        <p:nvSpPr>
          <p:cNvPr id="1691" name="Google Shape;1691;p49"/>
          <p:cNvSpPr txBox="1"/>
          <p:nvPr/>
        </p:nvSpPr>
        <p:spPr>
          <a:xfrm>
            <a:off x="6044519" y="1618075"/>
            <a:ext cx="1952100" cy="34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Krona One"/>
                <a:ea typeface="Krona One"/>
                <a:cs typeface="Krona One"/>
                <a:sym typeface="Krona One"/>
              </a:rPr>
              <a:t>NEPTUNE</a:t>
            </a:r>
            <a:endParaRPr sz="1800">
              <a:solidFill>
                <a:schemeClr val="dk1"/>
              </a:solidFill>
              <a:latin typeface="Krona One"/>
              <a:ea typeface="Krona One"/>
              <a:cs typeface="Krona One"/>
              <a:sym typeface="Krona One"/>
            </a:endParaRPr>
          </a:p>
        </p:txBody>
      </p:sp>
      <p:sp>
        <p:nvSpPr>
          <p:cNvPr id="1692" name="Google Shape;1692;p49"/>
          <p:cNvSpPr txBox="1"/>
          <p:nvPr/>
        </p:nvSpPr>
        <p:spPr>
          <a:xfrm>
            <a:off x="6044519" y="1961376"/>
            <a:ext cx="1952100" cy="445800"/>
          </a:xfrm>
          <a:prstGeom prst="rect">
            <a:avLst/>
          </a:prstGeom>
          <a:noFill/>
          <a:ln>
            <a:noFill/>
          </a:ln>
        </p:spPr>
        <p:txBody>
          <a:bodyPr spcFirstLastPara="1" wrap="square" lIns="91425" tIns="0" rIns="0" bIns="0" anchor="t" anchorCtr="0">
            <a:noAutofit/>
          </a:bodyPr>
          <a:lstStyle/>
          <a:p>
            <a:pPr marL="0" lvl="0" indent="0" algn="l" rtl="0">
              <a:spcBef>
                <a:spcPts val="0"/>
              </a:spcBef>
              <a:spcAft>
                <a:spcPts val="0"/>
              </a:spcAft>
              <a:buNone/>
            </a:pPr>
            <a:r>
              <a:rPr lang="en">
                <a:solidFill>
                  <a:schemeClr val="dk1"/>
                </a:solidFill>
                <a:latin typeface="Jost"/>
                <a:ea typeface="Jost"/>
                <a:cs typeface="Jost"/>
                <a:sym typeface="Jost"/>
              </a:rPr>
              <a:t>It’s the fourth largest planet in the System</a:t>
            </a:r>
            <a:endParaRPr>
              <a:latin typeface="Jost"/>
              <a:ea typeface="Jost"/>
              <a:cs typeface="Jost"/>
              <a:sym typeface="Jost"/>
            </a:endParaRPr>
          </a:p>
        </p:txBody>
      </p:sp>
      <p:sp>
        <p:nvSpPr>
          <p:cNvPr id="1693" name="Google Shape;1693;p49"/>
          <p:cNvSpPr txBox="1"/>
          <p:nvPr/>
        </p:nvSpPr>
        <p:spPr>
          <a:xfrm>
            <a:off x="6044519" y="2646112"/>
            <a:ext cx="1952100" cy="34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SATURN</a:t>
            </a:r>
            <a:endParaRPr sz="1800">
              <a:solidFill>
                <a:srgbClr val="000000"/>
              </a:solidFill>
              <a:latin typeface="Krona One"/>
              <a:ea typeface="Krona One"/>
              <a:cs typeface="Krona One"/>
              <a:sym typeface="Krona One"/>
            </a:endParaRPr>
          </a:p>
        </p:txBody>
      </p:sp>
      <p:sp>
        <p:nvSpPr>
          <p:cNvPr id="1694" name="Google Shape;1694;p49"/>
          <p:cNvSpPr txBox="1"/>
          <p:nvPr/>
        </p:nvSpPr>
        <p:spPr>
          <a:xfrm>
            <a:off x="6044519" y="2989424"/>
            <a:ext cx="1952100" cy="445800"/>
          </a:xfrm>
          <a:prstGeom prst="rect">
            <a:avLst/>
          </a:prstGeom>
          <a:noFill/>
          <a:ln>
            <a:noFill/>
          </a:ln>
        </p:spPr>
        <p:txBody>
          <a:bodyPr spcFirstLastPara="1" wrap="square" lIns="91425"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Saturn is composed of hydrogen and helium</a:t>
            </a:r>
            <a:endParaRPr>
              <a:solidFill>
                <a:schemeClr val="dk1"/>
              </a:solidFill>
              <a:latin typeface="Jost"/>
              <a:ea typeface="Jost"/>
              <a:cs typeface="Jost"/>
              <a:sym typeface="Jost"/>
            </a:endParaRPr>
          </a:p>
        </p:txBody>
      </p:sp>
      <p:sp>
        <p:nvSpPr>
          <p:cNvPr id="1695" name="Google Shape;1695;p49"/>
          <p:cNvSpPr/>
          <p:nvPr/>
        </p:nvSpPr>
        <p:spPr>
          <a:xfrm flipH="1">
            <a:off x="1147381" y="3763500"/>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03</a:t>
            </a:r>
            <a:endParaRPr sz="2000">
              <a:solidFill>
                <a:schemeClr val="lt1"/>
              </a:solidFill>
              <a:latin typeface="Krona One"/>
              <a:ea typeface="Krona One"/>
              <a:cs typeface="Krona One"/>
              <a:sym typeface="Krona One"/>
            </a:endParaRPr>
          </a:p>
        </p:txBody>
      </p:sp>
      <p:sp>
        <p:nvSpPr>
          <p:cNvPr id="1696" name="Google Shape;1696;p49"/>
          <p:cNvSpPr/>
          <p:nvPr/>
        </p:nvSpPr>
        <p:spPr>
          <a:xfrm>
            <a:off x="5219219" y="3763500"/>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04</a:t>
            </a:r>
            <a:endParaRPr sz="2000">
              <a:solidFill>
                <a:schemeClr val="lt1"/>
              </a:solidFill>
              <a:latin typeface="Krona One"/>
              <a:ea typeface="Krona One"/>
              <a:cs typeface="Krona One"/>
              <a:sym typeface="Krona One"/>
            </a:endParaRPr>
          </a:p>
        </p:txBody>
      </p:sp>
      <p:sp>
        <p:nvSpPr>
          <p:cNvPr id="1697" name="Google Shape;1697;p49"/>
          <p:cNvSpPr txBox="1"/>
          <p:nvPr/>
        </p:nvSpPr>
        <p:spPr>
          <a:xfrm flipH="1">
            <a:off x="1971197" y="3701049"/>
            <a:ext cx="1952100" cy="348300"/>
          </a:xfrm>
          <a:prstGeom prst="rect">
            <a:avLst/>
          </a:prstGeom>
          <a:noFill/>
          <a:ln>
            <a:noFill/>
          </a:ln>
        </p:spPr>
        <p:txBody>
          <a:bodyPr spcFirstLastPara="1" wrap="square" lIns="90000" tIns="91425" rIns="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MARS</a:t>
            </a:r>
            <a:endParaRPr sz="1800">
              <a:solidFill>
                <a:srgbClr val="000000"/>
              </a:solidFill>
              <a:latin typeface="Krona One"/>
              <a:ea typeface="Krona One"/>
              <a:cs typeface="Krona One"/>
              <a:sym typeface="Krona One"/>
            </a:endParaRPr>
          </a:p>
        </p:txBody>
      </p:sp>
      <p:sp>
        <p:nvSpPr>
          <p:cNvPr id="1698" name="Google Shape;1698;p49"/>
          <p:cNvSpPr txBox="1"/>
          <p:nvPr/>
        </p:nvSpPr>
        <p:spPr>
          <a:xfrm flipH="1">
            <a:off x="1971197" y="4044350"/>
            <a:ext cx="1952100" cy="445800"/>
          </a:xfrm>
          <a:prstGeom prst="rect">
            <a:avLst/>
          </a:prstGeom>
          <a:noFill/>
          <a:ln>
            <a:noFill/>
          </a:ln>
        </p:spPr>
        <p:txBody>
          <a:bodyPr spcFirstLastPara="1" wrap="square" lIns="9000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Despite being red, Mars is a cold place</a:t>
            </a:r>
            <a:endParaRPr>
              <a:solidFill>
                <a:schemeClr val="dk1"/>
              </a:solidFill>
              <a:latin typeface="Jost"/>
              <a:ea typeface="Jost"/>
              <a:cs typeface="Jost"/>
              <a:sym typeface="Jost"/>
            </a:endParaRPr>
          </a:p>
          <a:p>
            <a:pPr marL="0" lvl="0" indent="0" algn="l" rtl="0">
              <a:spcBef>
                <a:spcPts val="0"/>
              </a:spcBef>
              <a:spcAft>
                <a:spcPts val="0"/>
              </a:spcAft>
              <a:buNone/>
            </a:pPr>
            <a:endParaRPr>
              <a:latin typeface="Jost"/>
              <a:ea typeface="Jost"/>
              <a:cs typeface="Jost"/>
              <a:sym typeface="Jost"/>
            </a:endParaRPr>
          </a:p>
        </p:txBody>
      </p:sp>
      <p:sp>
        <p:nvSpPr>
          <p:cNvPr id="1699" name="Google Shape;1699;p49"/>
          <p:cNvSpPr txBox="1"/>
          <p:nvPr/>
        </p:nvSpPr>
        <p:spPr>
          <a:xfrm>
            <a:off x="6044519" y="3701049"/>
            <a:ext cx="1952100" cy="34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Krona One"/>
                <a:ea typeface="Krona One"/>
                <a:cs typeface="Krona One"/>
                <a:sym typeface="Krona One"/>
              </a:rPr>
              <a:t>JUPITER</a:t>
            </a:r>
            <a:endParaRPr sz="1800">
              <a:solidFill>
                <a:srgbClr val="000000"/>
              </a:solidFill>
              <a:latin typeface="Krona One"/>
              <a:ea typeface="Krona One"/>
              <a:cs typeface="Krona One"/>
              <a:sym typeface="Krona One"/>
            </a:endParaRPr>
          </a:p>
        </p:txBody>
      </p:sp>
      <p:sp>
        <p:nvSpPr>
          <p:cNvPr id="1700" name="Google Shape;1700;p49"/>
          <p:cNvSpPr txBox="1"/>
          <p:nvPr/>
        </p:nvSpPr>
        <p:spPr>
          <a:xfrm>
            <a:off x="6044519" y="4044350"/>
            <a:ext cx="1952100" cy="445800"/>
          </a:xfrm>
          <a:prstGeom prst="rect">
            <a:avLst/>
          </a:prstGeom>
          <a:noFill/>
          <a:ln>
            <a:noFill/>
          </a:ln>
        </p:spPr>
        <p:txBody>
          <a:bodyPr spcFirstLastPara="1" wrap="square" lIns="91425"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Jupiter is the biggest planet of them all</a:t>
            </a:r>
            <a:endParaRPr>
              <a:solidFill>
                <a:schemeClr val="dk1"/>
              </a:solidFill>
              <a:latin typeface="Jost"/>
              <a:ea typeface="Jost"/>
              <a:cs typeface="Jost"/>
              <a:sym typeface="Jost"/>
            </a:endParaRPr>
          </a:p>
        </p:txBody>
      </p:sp>
      <p:cxnSp>
        <p:nvCxnSpPr>
          <p:cNvPr id="1701" name="Google Shape;1701;p49"/>
          <p:cNvCxnSpPr>
            <a:stCxn id="1683" idx="2"/>
            <a:endCxn id="1685" idx="0"/>
          </p:cNvCxnSpPr>
          <p:nvPr/>
        </p:nvCxnSpPr>
        <p:spPr>
          <a:xfrm>
            <a:off x="1479506" y="2344700"/>
            <a:ext cx="0" cy="363900"/>
          </a:xfrm>
          <a:prstGeom prst="straightConnector1">
            <a:avLst/>
          </a:prstGeom>
          <a:noFill/>
          <a:ln w="19050" cap="flat" cmpd="sng">
            <a:solidFill>
              <a:schemeClr val="dk2"/>
            </a:solidFill>
            <a:prstDash val="solid"/>
            <a:round/>
            <a:headEnd type="none" w="med" len="med"/>
            <a:tailEnd type="none" w="med" len="med"/>
          </a:ln>
        </p:spPr>
      </p:cxnSp>
      <p:cxnSp>
        <p:nvCxnSpPr>
          <p:cNvPr id="1702" name="Google Shape;1702;p49"/>
          <p:cNvCxnSpPr>
            <a:stCxn id="1685" idx="2"/>
            <a:endCxn id="1695" idx="0"/>
          </p:cNvCxnSpPr>
          <p:nvPr/>
        </p:nvCxnSpPr>
        <p:spPr>
          <a:xfrm>
            <a:off x="1479481" y="3372775"/>
            <a:ext cx="0" cy="390600"/>
          </a:xfrm>
          <a:prstGeom prst="straightConnector1">
            <a:avLst/>
          </a:prstGeom>
          <a:noFill/>
          <a:ln w="19050" cap="flat" cmpd="sng">
            <a:solidFill>
              <a:schemeClr val="dk2"/>
            </a:solidFill>
            <a:prstDash val="solid"/>
            <a:round/>
            <a:headEnd type="none" w="med" len="med"/>
            <a:tailEnd type="none" w="med" len="med"/>
          </a:ln>
        </p:spPr>
      </p:cxnSp>
      <p:cxnSp>
        <p:nvCxnSpPr>
          <p:cNvPr id="1703" name="Google Shape;1703;p49"/>
          <p:cNvCxnSpPr>
            <a:stCxn id="1696" idx="0"/>
            <a:endCxn id="1686" idx="2"/>
          </p:cNvCxnSpPr>
          <p:nvPr/>
        </p:nvCxnSpPr>
        <p:spPr>
          <a:xfrm rot="10800000">
            <a:off x="5551319" y="3372900"/>
            <a:ext cx="0" cy="390600"/>
          </a:xfrm>
          <a:prstGeom prst="straightConnector1">
            <a:avLst/>
          </a:prstGeom>
          <a:noFill/>
          <a:ln w="19050" cap="flat" cmpd="sng">
            <a:solidFill>
              <a:schemeClr val="dk2"/>
            </a:solidFill>
            <a:prstDash val="solid"/>
            <a:round/>
            <a:headEnd type="none" w="med" len="med"/>
            <a:tailEnd type="none" w="med" len="med"/>
          </a:ln>
        </p:spPr>
      </p:cxnSp>
      <p:cxnSp>
        <p:nvCxnSpPr>
          <p:cNvPr id="1704" name="Google Shape;1704;p49"/>
          <p:cNvCxnSpPr>
            <a:stCxn id="1686" idx="0"/>
            <a:endCxn id="1684" idx="2"/>
          </p:cNvCxnSpPr>
          <p:nvPr/>
        </p:nvCxnSpPr>
        <p:spPr>
          <a:xfrm rot="10800000">
            <a:off x="5551319" y="2344675"/>
            <a:ext cx="0" cy="363900"/>
          </a:xfrm>
          <a:prstGeom prst="straightConnector1">
            <a:avLst/>
          </a:prstGeom>
          <a:noFill/>
          <a:ln w="19050" cap="flat" cmpd="sng">
            <a:solidFill>
              <a:schemeClr val="dk2"/>
            </a:solidFill>
            <a:prstDash val="solid"/>
            <a:round/>
            <a:headEnd type="none" w="med" len="med"/>
            <a:tailEnd type="none" w="med" len="med"/>
          </a:ln>
        </p:spPr>
      </p:cxnSp>
      <p:cxnSp>
        <p:nvCxnSpPr>
          <p:cNvPr id="1705" name="Google Shape;1705;p49"/>
          <p:cNvCxnSpPr>
            <a:stCxn id="1683" idx="0"/>
          </p:cNvCxnSpPr>
          <p:nvPr/>
        </p:nvCxnSpPr>
        <p:spPr>
          <a:xfrm rot="10800000">
            <a:off x="1479506" y="-13300"/>
            <a:ext cx="0" cy="1693800"/>
          </a:xfrm>
          <a:prstGeom prst="straightConnector1">
            <a:avLst/>
          </a:prstGeom>
          <a:noFill/>
          <a:ln w="19050" cap="flat" cmpd="sng">
            <a:solidFill>
              <a:schemeClr val="dk2"/>
            </a:solidFill>
            <a:prstDash val="solid"/>
            <a:round/>
            <a:headEnd type="none" w="med" len="med"/>
            <a:tailEnd type="none" w="med" len="med"/>
          </a:ln>
        </p:spPr>
      </p:cxnSp>
      <p:cxnSp>
        <p:nvCxnSpPr>
          <p:cNvPr id="1706" name="Google Shape;1706;p49"/>
          <p:cNvCxnSpPr>
            <a:stCxn id="1696" idx="2"/>
          </p:cNvCxnSpPr>
          <p:nvPr/>
        </p:nvCxnSpPr>
        <p:spPr>
          <a:xfrm>
            <a:off x="5551319" y="4427700"/>
            <a:ext cx="0" cy="749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1" name="Google Shape;1711;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GOALS</a:t>
            </a:r>
            <a:endParaRPr/>
          </a:p>
        </p:txBody>
      </p:sp>
      <p:sp>
        <p:nvSpPr>
          <p:cNvPr id="1712" name="Google Shape;1712;p50"/>
          <p:cNvSpPr/>
          <p:nvPr/>
        </p:nvSpPr>
        <p:spPr>
          <a:xfrm>
            <a:off x="3268263" y="2210942"/>
            <a:ext cx="2607475" cy="1437941"/>
          </a:xfrm>
          <a:custGeom>
            <a:avLst/>
            <a:gdLst/>
            <a:ahLst/>
            <a:cxnLst/>
            <a:rect l="l" t="t" r="r" b="b"/>
            <a:pathLst>
              <a:path w="126469" h="87840" extrusionOk="0">
                <a:moveTo>
                  <a:pt x="41924" y="88"/>
                </a:moveTo>
                <a:cubicBezTo>
                  <a:pt x="31132" y="1243"/>
                  <a:pt x="12316" y="14741"/>
                  <a:pt x="11100" y="18693"/>
                </a:cubicBezTo>
                <a:cubicBezTo>
                  <a:pt x="9884" y="22645"/>
                  <a:pt x="29249" y="19453"/>
                  <a:pt x="34629" y="23800"/>
                </a:cubicBezTo>
                <a:cubicBezTo>
                  <a:pt x="40010" y="28147"/>
                  <a:pt x="49098" y="40519"/>
                  <a:pt x="43383" y="44775"/>
                </a:cubicBezTo>
                <a:cubicBezTo>
                  <a:pt x="37668" y="49031"/>
                  <a:pt x="3288" y="43954"/>
                  <a:pt x="339" y="49335"/>
                </a:cubicBezTo>
                <a:cubicBezTo>
                  <a:pt x="-2609" y="54716"/>
                  <a:pt x="14323" y="74293"/>
                  <a:pt x="25692" y="77059"/>
                </a:cubicBezTo>
                <a:cubicBezTo>
                  <a:pt x="37061" y="79825"/>
                  <a:pt x="61319" y="64140"/>
                  <a:pt x="68554" y="65933"/>
                </a:cubicBezTo>
                <a:cubicBezTo>
                  <a:pt x="75789" y="67727"/>
                  <a:pt x="62991" y="87212"/>
                  <a:pt x="69101" y="87820"/>
                </a:cubicBezTo>
                <a:cubicBezTo>
                  <a:pt x="75211" y="88428"/>
                  <a:pt x="98132" y="75326"/>
                  <a:pt x="105215" y="69580"/>
                </a:cubicBezTo>
                <a:cubicBezTo>
                  <a:pt x="112298" y="63835"/>
                  <a:pt x="116007" y="56448"/>
                  <a:pt x="111599" y="53347"/>
                </a:cubicBezTo>
                <a:cubicBezTo>
                  <a:pt x="107191" y="50246"/>
                  <a:pt x="77066" y="54138"/>
                  <a:pt x="78768" y="50976"/>
                </a:cubicBezTo>
                <a:cubicBezTo>
                  <a:pt x="80470" y="47815"/>
                  <a:pt x="115277" y="40579"/>
                  <a:pt x="121813" y="34378"/>
                </a:cubicBezTo>
                <a:cubicBezTo>
                  <a:pt x="128349" y="28177"/>
                  <a:pt x="128804" y="13555"/>
                  <a:pt x="117982" y="13768"/>
                </a:cubicBezTo>
                <a:cubicBezTo>
                  <a:pt x="107160" y="13981"/>
                  <a:pt x="68311" y="33527"/>
                  <a:pt x="56881" y="35655"/>
                </a:cubicBezTo>
                <a:cubicBezTo>
                  <a:pt x="45451" y="37783"/>
                  <a:pt x="47154" y="27813"/>
                  <a:pt x="49403" y="26536"/>
                </a:cubicBezTo>
                <a:cubicBezTo>
                  <a:pt x="51653" y="25259"/>
                  <a:pt x="63295" y="30153"/>
                  <a:pt x="70378" y="27995"/>
                </a:cubicBezTo>
                <a:cubicBezTo>
                  <a:pt x="77461" y="25837"/>
                  <a:pt x="90988" y="16292"/>
                  <a:pt x="91900" y="13586"/>
                </a:cubicBezTo>
                <a:cubicBezTo>
                  <a:pt x="92812" y="10881"/>
                  <a:pt x="84179" y="14012"/>
                  <a:pt x="75850" y="11762"/>
                </a:cubicBezTo>
                <a:cubicBezTo>
                  <a:pt x="67521" y="9512"/>
                  <a:pt x="52716" y="-1067"/>
                  <a:pt x="41924" y="88"/>
                </a:cubicBezTo>
                <a:close/>
              </a:path>
            </a:pathLst>
          </a:custGeom>
          <a:noFill/>
          <a:ln w="28575" cap="flat" cmpd="sng">
            <a:solidFill>
              <a:schemeClr val="dk1"/>
            </a:solidFill>
            <a:prstDash val="solid"/>
            <a:round/>
            <a:headEnd type="none" w="med" len="med"/>
            <a:tailEnd type="none" w="med" len="med"/>
          </a:ln>
        </p:spPr>
        <p:txBody>
          <a:bodyPr/>
          <a:lstStyle/>
          <a:p>
            <a:endParaRPr lang="en-AT"/>
          </a:p>
        </p:txBody>
      </p:sp>
      <p:sp>
        <p:nvSpPr>
          <p:cNvPr id="1713" name="Google Shape;1713;p50"/>
          <p:cNvSpPr txBox="1"/>
          <p:nvPr/>
        </p:nvSpPr>
        <p:spPr>
          <a:xfrm>
            <a:off x="720000" y="3872700"/>
            <a:ext cx="18990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Krona One"/>
                <a:ea typeface="Krona One"/>
                <a:cs typeface="Krona One"/>
                <a:sym typeface="Krona One"/>
              </a:rPr>
              <a:t>JUPITER</a:t>
            </a:r>
            <a:endParaRPr sz="1800">
              <a:solidFill>
                <a:srgbClr val="000000"/>
              </a:solidFill>
              <a:latin typeface="Krona One"/>
              <a:ea typeface="Krona One"/>
              <a:cs typeface="Krona One"/>
              <a:sym typeface="Krona One"/>
            </a:endParaRPr>
          </a:p>
        </p:txBody>
      </p:sp>
      <p:sp>
        <p:nvSpPr>
          <p:cNvPr id="1714" name="Google Shape;1714;p50"/>
          <p:cNvSpPr txBox="1"/>
          <p:nvPr/>
        </p:nvSpPr>
        <p:spPr>
          <a:xfrm>
            <a:off x="720000" y="4171500"/>
            <a:ext cx="1899000" cy="432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Jost"/>
                <a:ea typeface="Jost"/>
                <a:cs typeface="Jost"/>
                <a:sym typeface="Jost"/>
              </a:rPr>
              <a:t>Jupiter is the biggest planet of them all</a:t>
            </a:r>
            <a:endParaRPr>
              <a:solidFill>
                <a:schemeClr val="dk1"/>
              </a:solidFill>
              <a:latin typeface="Jost"/>
              <a:ea typeface="Jost"/>
              <a:cs typeface="Jost"/>
              <a:sym typeface="Jost"/>
            </a:endParaRPr>
          </a:p>
        </p:txBody>
      </p:sp>
      <p:sp>
        <p:nvSpPr>
          <p:cNvPr id="1715" name="Google Shape;1715;p50"/>
          <p:cNvSpPr txBox="1"/>
          <p:nvPr/>
        </p:nvSpPr>
        <p:spPr>
          <a:xfrm>
            <a:off x="6525000" y="3872700"/>
            <a:ext cx="18990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Krona One"/>
                <a:ea typeface="Krona One"/>
                <a:cs typeface="Krona One"/>
                <a:sym typeface="Krona One"/>
              </a:rPr>
              <a:t>NEPTUNE</a:t>
            </a:r>
            <a:endParaRPr sz="1800">
              <a:solidFill>
                <a:srgbClr val="000000"/>
              </a:solidFill>
              <a:latin typeface="Krona One"/>
              <a:ea typeface="Krona One"/>
              <a:cs typeface="Krona One"/>
              <a:sym typeface="Krona One"/>
            </a:endParaRPr>
          </a:p>
        </p:txBody>
      </p:sp>
      <p:sp>
        <p:nvSpPr>
          <p:cNvPr id="1716" name="Google Shape;1716;p50"/>
          <p:cNvSpPr txBox="1"/>
          <p:nvPr/>
        </p:nvSpPr>
        <p:spPr>
          <a:xfrm>
            <a:off x="6525000" y="4171500"/>
            <a:ext cx="1899000" cy="432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Jost"/>
                <a:ea typeface="Jost"/>
                <a:cs typeface="Jost"/>
                <a:sym typeface="Jost"/>
              </a:rPr>
              <a:t>It’s the farthest planet from the Sun</a:t>
            </a:r>
            <a:endParaRPr>
              <a:solidFill>
                <a:schemeClr val="dk1"/>
              </a:solidFill>
              <a:latin typeface="Jost"/>
              <a:ea typeface="Jost"/>
              <a:cs typeface="Jost"/>
              <a:sym typeface="Jost"/>
            </a:endParaRPr>
          </a:p>
        </p:txBody>
      </p:sp>
      <p:sp>
        <p:nvSpPr>
          <p:cNvPr id="1717" name="Google Shape;1717;p50"/>
          <p:cNvSpPr txBox="1"/>
          <p:nvPr/>
        </p:nvSpPr>
        <p:spPr>
          <a:xfrm>
            <a:off x="3622500" y="3872700"/>
            <a:ext cx="18990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chemeClr val="dk1"/>
                </a:solidFill>
                <a:latin typeface="Krona One"/>
                <a:ea typeface="Krona One"/>
                <a:cs typeface="Krona One"/>
                <a:sym typeface="Krona One"/>
              </a:rPr>
              <a:t>SATURN</a:t>
            </a:r>
            <a:endParaRPr sz="1800">
              <a:solidFill>
                <a:srgbClr val="000000"/>
              </a:solidFill>
              <a:latin typeface="Krona One"/>
              <a:ea typeface="Krona One"/>
              <a:cs typeface="Krona One"/>
              <a:sym typeface="Krona One"/>
            </a:endParaRPr>
          </a:p>
        </p:txBody>
      </p:sp>
      <p:sp>
        <p:nvSpPr>
          <p:cNvPr id="1718" name="Google Shape;1718;p50"/>
          <p:cNvSpPr txBox="1"/>
          <p:nvPr/>
        </p:nvSpPr>
        <p:spPr>
          <a:xfrm>
            <a:off x="3622500" y="4171500"/>
            <a:ext cx="1899000" cy="432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Jost"/>
                <a:ea typeface="Jost"/>
                <a:cs typeface="Jost"/>
                <a:sym typeface="Jost"/>
              </a:rPr>
              <a:t>Saturn is a gas giant and has several rings.</a:t>
            </a:r>
            <a:endParaRPr>
              <a:solidFill>
                <a:schemeClr val="dk1"/>
              </a:solidFill>
              <a:latin typeface="Jost"/>
              <a:ea typeface="Jost"/>
              <a:cs typeface="Jost"/>
              <a:sym typeface="Jost"/>
            </a:endParaRPr>
          </a:p>
        </p:txBody>
      </p:sp>
      <p:sp>
        <p:nvSpPr>
          <p:cNvPr id="1719" name="Google Shape;1719;p50"/>
          <p:cNvSpPr txBox="1"/>
          <p:nvPr/>
        </p:nvSpPr>
        <p:spPr>
          <a:xfrm>
            <a:off x="720000" y="1237100"/>
            <a:ext cx="18990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0000"/>
                </a:solidFill>
                <a:latin typeface="Krona One"/>
                <a:ea typeface="Krona One"/>
                <a:cs typeface="Krona One"/>
                <a:sym typeface="Krona One"/>
              </a:rPr>
              <a:t>MERCURY</a:t>
            </a:r>
            <a:endParaRPr sz="1800">
              <a:solidFill>
                <a:srgbClr val="000000"/>
              </a:solidFill>
              <a:latin typeface="Krona One"/>
              <a:ea typeface="Krona One"/>
              <a:cs typeface="Krona One"/>
              <a:sym typeface="Krona One"/>
            </a:endParaRPr>
          </a:p>
        </p:txBody>
      </p:sp>
      <p:sp>
        <p:nvSpPr>
          <p:cNvPr id="1720" name="Google Shape;1720;p50"/>
          <p:cNvSpPr txBox="1"/>
          <p:nvPr/>
        </p:nvSpPr>
        <p:spPr>
          <a:xfrm>
            <a:off x="720000" y="1535898"/>
            <a:ext cx="1899000" cy="432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latin typeface="Jost"/>
                <a:ea typeface="Jost"/>
                <a:cs typeface="Jost"/>
                <a:sym typeface="Jost"/>
              </a:rPr>
              <a:t>It’s</a:t>
            </a:r>
            <a:r>
              <a:rPr lang="en">
                <a:solidFill>
                  <a:srgbClr val="000000"/>
                </a:solidFill>
                <a:latin typeface="Jost"/>
                <a:ea typeface="Jost"/>
                <a:cs typeface="Jost"/>
                <a:sym typeface="Jost"/>
              </a:rPr>
              <a:t> the smallest </a:t>
            </a:r>
            <a:r>
              <a:rPr lang="en">
                <a:latin typeface="Jost"/>
                <a:ea typeface="Jost"/>
                <a:cs typeface="Jost"/>
                <a:sym typeface="Jost"/>
              </a:rPr>
              <a:t>planet</a:t>
            </a:r>
            <a:r>
              <a:rPr lang="en">
                <a:solidFill>
                  <a:srgbClr val="000000"/>
                </a:solidFill>
                <a:latin typeface="Jost"/>
                <a:ea typeface="Jost"/>
                <a:cs typeface="Jost"/>
                <a:sym typeface="Jost"/>
              </a:rPr>
              <a:t> in the Solar System</a:t>
            </a:r>
            <a:endParaRPr>
              <a:solidFill>
                <a:srgbClr val="000000"/>
              </a:solidFill>
              <a:latin typeface="Jost"/>
              <a:ea typeface="Jost"/>
              <a:cs typeface="Jost"/>
              <a:sym typeface="Jost"/>
            </a:endParaRPr>
          </a:p>
        </p:txBody>
      </p:sp>
      <p:sp>
        <p:nvSpPr>
          <p:cNvPr id="1721" name="Google Shape;1721;p50"/>
          <p:cNvSpPr txBox="1"/>
          <p:nvPr/>
        </p:nvSpPr>
        <p:spPr>
          <a:xfrm>
            <a:off x="6525000" y="1237100"/>
            <a:ext cx="18990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0000"/>
                </a:solidFill>
                <a:latin typeface="Krona One"/>
                <a:ea typeface="Krona One"/>
                <a:cs typeface="Krona One"/>
                <a:sym typeface="Krona One"/>
              </a:rPr>
              <a:t>MARS</a:t>
            </a:r>
            <a:endParaRPr sz="1800">
              <a:solidFill>
                <a:srgbClr val="000000"/>
              </a:solidFill>
              <a:latin typeface="Krona One"/>
              <a:ea typeface="Krona One"/>
              <a:cs typeface="Krona One"/>
              <a:sym typeface="Krona One"/>
            </a:endParaRPr>
          </a:p>
        </p:txBody>
      </p:sp>
      <p:sp>
        <p:nvSpPr>
          <p:cNvPr id="1722" name="Google Shape;1722;p50"/>
          <p:cNvSpPr txBox="1"/>
          <p:nvPr/>
        </p:nvSpPr>
        <p:spPr>
          <a:xfrm>
            <a:off x="6525000" y="1535898"/>
            <a:ext cx="1899000" cy="432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rgbClr val="000000"/>
                </a:solidFill>
                <a:latin typeface="Jost"/>
                <a:ea typeface="Jost"/>
                <a:cs typeface="Jost"/>
                <a:sym typeface="Jost"/>
              </a:rPr>
              <a:t>Despite being red, Mars is a cold place</a:t>
            </a:r>
            <a:endParaRPr>
              <a:solidFill>
                <a:srgbClr val="000000"/>
              </a:solidFill>
              <a:latin typeface="Jost"/>
              <a:ea typeface="Jost"/>
              <a:cs typeface="Jost"/>
              <a:sym typeface="Jost"/>
            </a:endParaRPr>
          </a:p>
        </p:txBody>
      </p:sp>
      <p:sp>
        <p:nvSpPr>
          <p:cNvPr id="1723" name="Google Shape;1723;p50"/>
          <p:cNvSpPr txBox="1"/>
          <p:nvPr/>
        </p:nvSpPr>
        <p:spPr>
          <a:xfrm>
            <a:off x="3622500" y="1237100"/>
            <a:ext cx="18990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0000"/>
                </a:solidFill>
                <a:latin typeface="Krona One"/>
                <a:ea typeface="Krona One"/>
                <a:cs typeface="Krona One"/>
                <a:sym typeface="Krona One"/>
              </a:rPr>
              <a:t>VENUS</a:t>
            </a:r>
            <a:endParaRPr sz="1800">
              <a:solidFill>
                <a:srgbClr val="000000"/>
              </a:solidFill>
              <a:latin typeface="Krona One"/>
              <a:ea typeface="Krona One"/>
              <a:cs typeface="Krona One"/>
              <a:sym typeface="Krona One"/>
            </a:endParaRPr>
          </a:p>
        </p:txBody>
      </p:sp>
      <p:sp>
        <p:nvSpPr>
          <p:cNvPr id="1724" name="Google Shape;1724;p50"/>
          <p:cNvSpPr txBox="1"/>
          <p:nvPr/>
        </p:nvSpPr>
        <p:spPr>
          <a:xfrm>
            <a:off x="3622500" y="1535898"/>
            <a:ext cx="1899000" cy="432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rgbClr val="000000"/>
                </a:solidFill>
                <a:latin typeface="Jost"/>
                <a:ea typeface="Jost"/>
                <a:cs typeface="Jost"/>
                <a:sym typeface="Jost"/>
              </a:rPr>
              <a:t>Venus is the second planet from the Sun</a:t>
            </a:r>
            <a:endParaRPr>
              <a:solidFill>
                <a:srgbClr val="000000"/>
              </a:solidFill>
              <a:latin typeface="Jost"/>
              <a:ea typeface="Jost"/>
              <a:cs typeface="Jost"/>
              <a:sym typeface="Jost"/>
            </a:endParaRPr>
          </a:p>
        </p:txBody>
      </p:sp>
      <p:sp>
        <p:nvSpPr>
          <p:cNvPr id="1725" name="Google Shape;1725;p50"/>
          <p:cNvSpPr txBox="1"/>
          <p:nvPr/>
        </p:nvSpPr>
        <p:spPr>
          <a:xfrm>
            <a:off x="720000" y="2554900"/>
            <a:ext cx="18990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Krona One"/>
                <a:ea typeface="Krona One"/>
                <a:cs typeface="Krona One"/>
                <a:sym typeface="Krona One"/>
              </a:rPr>
              <a:t>EARTH</a:t>
            </a:r>
            <a:endParaRPr sz="1800">
              <a:solidFill>
                <a:srgbClr val="000000"/>
              </a:solidFill>
              <a:latin typeface="Krona One"/>
              <a:ea typeface="Krona One"/>
              <a:cs typeface="Krona One"/>
              <a:sym typeface="Krona One"/>
            </a:endParaRPr>
          </a:p>
        </p:txBody>
      </p:sp>
      <p:sp>
        <p:nvSpPr>
          <p:cNvPr id="1726" name="Google Shape;1726;p50"/>
          <p:cNvSpPr txBox="1"/>
          <p:nvPr/>
        </p:nvSpPr>
        <p:spPr>
          <a:xfrm>
            <a:off x="720000" y="2853699"/>
            <a:ext cx="1899000" cy="432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Jost"/>
                <a:ea typeface="Jost"/>
                <a:cs typeface="Jost"/>
                <a:sym typeface="Jost"/>
              </a:rPr>
              <a:t>It’s the only planet that harbors life</a:t>
            </a:r>
            <a:endParaRPr>
              <a:solidFill>
                <a:schemeClr val="dk1"/>
              </a:solidFill>
              <a:latin typeface="Jost"/>
              <a:ea typeface="Jost"/>
              <a:cs typeface="Jost"/>
              <a:sym typeface="Jost"/>
            </a:endParaRPr>
          </a:p>
        </p:txBody>
      </p:sp>
      <p:sp>
        <p:nvSpPr>
          <p:cNvPr id="1727" name="Google Shape;1727;p50"/>
          <p:cNvSpPr txBox="1"/>
          <p:nvPr/>
        </p:nvSpPr>
        <p:spPr>
          <a:xfrm>
            <a:off x="6525000" y="2554900"/>
            <a:ext cx="18990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Krona One"/>
                <a:ea typeface="Krona One"/>
                <a:cs typeface="Krona One"/>
                <a:sym typeface="Krona One"/>
              </a:rPr>
              <a:t>MOON</a:t>
            </a:r>
            <a:endParaRPr sz="1800">
              <a:solidFill>
                <a:srgbClr val="000000"/>
              </a:solidFill>
              <a:latin typeface="Krona One"/>
              <a:ea typeface="Krona One"/>
              <a:cs typeface="Krona One"/>
              <a:sym typeface="Krona One"/>
            </a:endParaRPr>
          </a:p>
        </p:txBody>
      </p:sp>
      <p:sp>
        <p:nvSpPr>
          <p:cNvPr id="1728" name="Google Shape;1728;p50"/>
          <p:cNvSpPr txBox="1"/>
          <p:nvPr/>
        </p:nvSpPr>
        <p:spPr>
          <a:xfrm>
            <a:off x="6525000" y="2853699"/>
            <a:ext cx="1899000" cy="432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Jost"/>
                <a:ea typeface="Jost"/>
                <a:cs typeface="Jost"/>
                <a:sym typeface="Jost"/>
              </a:rPr>
              <a:t>The Moon is Earth’s only natural satellite</a:t>
            </a:r>
            <a:endParaRPr>
              <a:solidFill>
                <a:schemeClr val="dk1"/>
              </a:solidFill>
              <a:latin typeface="Jost"/>
              <a:ea typeface="Jost"/>
              <a:cs typeface="Jost"/>
              <a:sym typeface="Jost"/>
            </a:endParaRPr>
          </a:p>
        </p:txBody>
      </p:sp>
      <p:cxnSp>
        <p:nvCxnSpPr>
          <p:cNvPr id="1729" name="Google Shape;1729;p50"/>
          <p:cNvCxnSpPr>
            <a:stCxn id="1720" idx="2"/>
            <a:endCxn id="1730" idx="1"/>
          </p:cNvCxnSpPr>
          <p:nvPr/>
        </p:nvCxnSpPr>
        <p:spPr>
          <a:xfrm rot="-5400000" flipH="1">
            <a:off x="2372850" y="1264548"/>
            <a:ext cx="470100" cy="1876800"/>
          </a:xfrm>
          <a:prstGeom prst="bentConnector2">
            <a:avLst/>
          </a:prstGeom>
          <a:noFill/>
          <a:ln w="19050" cap="flat" cmpd="sng">
            <a:solidFill>
              <a:schemeClr val="dk2"/>
            </a:solidFill>
            <a:prstDash val="solid"/>
            <a:round/>
            <a:headEnd type="none" w="med" len="med"/>
            <a:tailEnd type="none" w="med" len="med"/>
          </a:ln>
        </p:spPr>
      </p:cxnSp>
      <p:cxnSp>
        <p:nvCxnSpPr>
          <p:cNvPr id="1731" name="Google Shape;1731;p50"/>
          <p:cNvCxnSpPr>
            <a:stCxn id="1726" idx="3"/>
            <a:endCxn id="1732" idx="1"/>
          </p:cNvCxnSpPr>
          <p:nvPr/>
        </p:nvCxnSpPr>
        <p:spPr>
          <a:xfrm rot="10800000" flipH="1">
            <a:off x="2619000" y="2774499"/>
            <a:ext cx="1507200" cy="295200"/>
          </a:xfrm>
          <a:prstGeom prst="bentConnector3">
            <a:avLst>
              <a:gd name="adj1" fmla="val 50003"/>
            </a:avLst>
          </a:prstGeom>
          <a:noFill/>
          <a:ln w="19050" cap="flat" cmpd="sng">
            <a:solidFill>
              <a:schemeClr val="dk2"/>
            </a:solidFill>
            <a:prstDash val="solid"/>
            <a:round/>
            <a:headEnd type="none" w="med" len="med"/>
            <a:tailEnd type="none" w="med" len="med"/>
          </a:ln>
        </p:spPr>
      </p:cxnSp>
      <p:cxnSp>
        <p:nvCxnSpPr>
          <p:cNvPr id="1733" name="Google Shape;1733;p50"/>
          <p:cNvCxnSpPr>
            <a:stCxn id="1714" idx="3"/>
            <a:endCxn id="1734" idx="2"/>
          </p:cNvCxnSpPr>
          <p:nvPr/>
        </p:nvCxnSpPr>
        <p:spPr>
          <a:xfrm rot="10800000" flipH="1">
            <a:off x="2619000" y="3182400"/>
            <a:ext cx="729300" cy="1205100"/>
          </a:xfrm>
          <a:prstGeom prst="bentConnector2">
            <a:avLst/>
          </a:prstGeom>
          <a:noFill/>
          <a:ln w="19050" cap="flat" cmpd="sng">
            <a:solidFill>
              <a:schemeClr val="dk2"/>
            </a:solidFill>
            <a:prstDash val="solid"/>
            <a:round/>
            <a:headEnd type="none" w="med" len="med"/>
            <a:tailEnd type="none" w="med" len="med"/>
          </a:ln>
        </p:spPr>
      </p:cxnSp>
      <p:cxnSp>
        <p:nvCxnSpPr>
          <p:cNvPr id="1735" name="Google Shape;1735;p50"/>
          <p:cNvCxnSpPr>
            <a:stCxn id="1717" idx="0"/>
            <a:endCxn id="1736" idx="2"/>
          </p:cNvCxnSpPr>
          <p:nvPr/>
        </p:nvCxnSpPr>
        <p:spPr>
          <a:xfrm rot="5400000" flipH="1">
            <a:off x="4277400" y="3578100"/>
            <a:ext cx="538800" cy="50400"/>
          </a:xfrm>
          <a:prstGeom prst="bentConnector3">
            <a:avLst>
              <a:gd name="adj1" fmla="val 50007"/>
            </a:avLst>
          </a:prstGeom>
          <a:noFill/>
          <a:ln w="19050" cap="flat" cmpd="sng">
            <a:solidFill>
              <a:schemeClr val="dk2"/>
            </a:solidFill>
            <a:prstDash val="solid"/>
            <a:round/>
            <a:headEnd type="none" w="med" len="med"/>
            <a:tailEnd type="none" w="med" len="med"/>
          </a:ln>
        </p:spPr>
      </p:cxnSp>
      <p:cxnSp>
        <p:nvCxnSpPr>
          <p:cNvPr id="1737" name="Google Shape;1737;p50"/>
          <p:cNvCxnSpPr>
            <a:stCxn id="1716" idx="1"/>
            <a:endCxn id="1738" idx="2"/>
          </p:cNvCxnSpPr>
          <p:nvPr/>
        </p:nvCxnSpPr>
        <p:spPr>
          <a:xfrm rot="10800000">
            <a:off x="5610000" y="3182400"/>
            <a:ext cx="915000" cy="1205100"/>
          </a:xfrm>
          <a:prstGeom prst="bentConnector2">
            <a:avLst/>
          </a:prstGeom>
          <a:noFill/>
          <a:ln w="19050" cap="flat" cmpd="sng">
            <a:solidFill>
              <a:schemeClr val="dk2"/>
            </a:solidFill>
            <a:prstDash val="solid"/>
            <a:round/>
            <a:headEnd type="none" w="med" len="med"/>
            <a:tailEnd type="none" w="med" len="med"/>
          </a:ln>
        </p:spPr>
      </p:cxnSp>
      <p:cxnSp>
        <p:nvCxnSpPr>
          <p:cNvPr id="1739" name="Google Shape;1739;p50"/>
          <p:cNvCxnSpPr>
            <a:stCxn id="1728" idx="1"/>
            <a:endCxn id="1740" idx="3"/>
          </p:cNvCxnSpPr>
          <p:nvPr/>
        </p:nvCxnSpPr>
        <p:spPr>
          <a:xfrm rot="10800000">
            <a:off x="5774100" y="2774499"/>
            <a:ext cx="750900" cy="295200"/>
          </a:xfrm>
          <a:prstGeom prst="bentConnector3">
            <a:avLst>
              <a:gd name="adj1" fmla="val 50006"/>
            </a:avLst>
          </a:prstGeom>
          <a:noFill/>
          <a:ln w="19050" cap="flat" cmpd="sng">
            <a:solidFill>
              <a:schemeClr val="dk2"/>
            </a:solidFill>
            <a:prstDash val="solid"/>
            <a:round/>
            <a:headEnd type="none" w="med" len="med"/>
            <a:tailEnd type="none" w="med" len="med"/>
          </a:ln>
        </p:spPr>
      </p:cxnSp>
      <p:cxnSp>
        <p:nvCxnSpPr>
          <p:cNvPr id="1741" name="Google Shape;1741;p50"/>
          <p:cNvCxnSpPr>
            <a:stCxn id="1722" idx="2"/>
            <a:endCxn id="1742" idx="3"/>
          </p:cNvCxnSpPr>
          <p:nvPr/>
        </p:nvCxnSpPr>
        <p:spPr>
          <a:xfrm rot="5400000">
            <a:off x="6389250" y="1352748"/>
            <a:ext cx="470100" cy="1700400"/>
          </a:xfrm>
          <a:prstGeom prst="bentConnector2">
            <a:avLst/>
          </a:prstGeom>
          <a:noFill/>
          <a:ln w="19050" cap="flat" cmpd="sng">
            <a:solidFill>
              <a:schemeClr val="dk2"/>
            </a:solidFill>
            <a:prstDash val="solid"/>
            <a:round/>
            <a:headEnd type="none" w="med" len="med"/>
            <a:tailEnd type="none" w="med" len="med"/>
          </a:ln>
        </p:spPr>
      </p:cxnSp>
      <p:cxnSp>
        <p:nvCxnSpPr>
          <p:cNvPr id="1743" name="Google Shape;1743;p50"/>
          <p:cNvCxnSpPr>
            <a:stCxn id="1724" idx="2"/>
            <a:endCxn id="1744" idx="0"/>
          </p:cNvCxnSpPr>
          <p:nvPr/>
        </p:nvCxnSpPr>
        <p:spPr>
          <a:xfrm rot="5400000">
            <a:off x="4406400" y="2083098"/>
            <a:ext cx="280800" cy="50400"/>
          </a:xfrm>
          <a:prstGeom prst="bentConnector3">
            <a:avLst>
              <a:gd name="adj1" fmla="val 50012"/>
            </a:avLst>
          </a:prstGeom>
          <a:noFill/>
          <a:ln w="19050" cap="flat" cmpd="sng">
            <a:solidFill>
              <a:schemeClr val="dk2"/>
            </a:solidFill>
            <a:prstDash val="solid"/>
            <a:round/>
            <a:headEnd type="none" w="med" len="med"/>
            <a:tailEnd type="none" w="med" len="med"/>
          </a:ln>
        </p:spPr>
      </p:cxnSp>
      <p:sp>
        <p:nvSpPr>
          <p:cNvPr id="1732" name="Google Shape;1732;p50"/>
          <p:cNvSpPr/>
          <p:nvPr/>
        </p:nvSpPr>
        <p:spPr>
          <a:xfrm>
            <a:off x="4126291" y="2736405"/>
            <a:ext cx="75900" cy="7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0"/>
          <p:cNvSpPr/>
          <p:nvPr/>
        </p:nvSpPr>
        <p:spPr>
          <a:xfrm>
            <a:off x="3546159" y="2400102"/>
            <a:ext cx="75900" cy="7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0"/>
          <p:cNvSpPr/>
          <p:nvPr/>
        </p:nvSpPr>
        <p:spPr>
          <a:xfrm>
            <a:off x="5698108" y="2400102"/>
            <a:ext cx="75900" cy="7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0"/>
          <p:cNvSpPr/>
          <p:nvPr/>
        </p:nvSpPr>
        <p:spPr>
          <a:xfrm>
            <a:off x="5698108" y="2736405"/>
            <a:ext cx="75900" cy="7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0"/>
          <p:cNvSpPr/>
          <p:nvPr/>
        </p:nvSpPr>
        <p:spPr>
          <a:xfrm>
            <a:off x="5571987" y="3106359"/>
            <a:ext cx="75900" cy="7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0"/>
          <p:cNvSpPr/>
          <p:nvPr/>
        </p:nvSpPr>
        <p:spPr>
          <a:xfrm>
            <a:off x="3310281" y="3106359"/>
            <a:ext cx="75900" cy="7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0"/>
          <p:cNvSpPr/>
          <p:nvPr/>
        </p:nvSpPr>
        <p:spPr>
          <a:xfrm>
            <a:off x="4483635" y="3257927"/>
            <a:ext cx="75900" cy="7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0"/>
          <p:cNvSpPr/>
          <p:nvPr/>
        </p:nvSpPr>
        <p:spPr>
          <a:xfrm>
            <a:off x="4483635" y="2248765"/>
            <a:ext cx="75900" cy="7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49" name="Google Shape;1749;p51"/>
          <p:cNvSpPr txBox="1">
            <a:spLocks noGrp="1"/>
          </p:cNvSpPr>
          <p:nvPr>
            <p:ph type="title"/>
          </p:nvPr>
        </p:nvSpPr>
        <p:spPr>
          <a:xfrm>
            <a:off x="1388100" y="1567650"/>
            <a:ext cx="6367800" cy="20082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a:t>AWESOME WORDS</a:t>
            </a:r>
            <a:endParaRPr/>
          </a:p>
        </p:txBody>
      </p:sp>
      <p:grpSp>
        <p:nvGrpSpPr>
          <p:cNvPr id="1750" name="Google Shape;1750;p51"/>
          <p:cNvGrpSpPr/>
          <p:nvPr/>
        </p:nvGrpSpPr>
        <p:grpSpPr>
          <a:xfrm flipH="1">
            <a:off x="6801175" y="3843025"/>
            <a:ext cx="1221300" cy="570400"/>
            <a:chOff x="670175" y="3809850"/>
            <a:chExt cx="1221300" cy="570400"/>
          </a:xfrm>
        </p:grpSpPr>
        <p:cxnSp>
          <p:nvCxnSpPr>
            <p:cNvPr id="1751" name="Google Shape;1751;p51"/>
            <p:cNvCxnSpPr/>
            <p:nvPr/>
          </p:nvCxnSpPr>
          <p:spPr>
            <a:xfrm rot="10800000">
              <a:off x="670175" y="3999983"/>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752" name="Google Shape;1752;p51"/>
            <p:cNvCxnSpPr/>
            <p:nvPr/>
          </p:nvCxnSpPr>
          <p:spPr>
            <a:xfrm rot="10800000">
              <a:off x="670175" y="4380250"/>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753" name="Google Shape;1753;p51"/>
            <p:cNvCxnSpPr/>
            <p:nvPr/>
          </p:nvCxnSpPr>
          <p:spPr>
            <a:xfrm rot="10800000">
              <a:off x="995525" y="4190117"/>
              <a:ext cx="570600" cy="0"/>
            </a:xfrm>
            <a:prstGeom prst="straightConnector1">
              <a:avLst/>
            </a:prstGeom>
            <a:noFill/>
            <a:ln w="9525" cap="flat" cmpd="sng">
              <a:solidFill>
                <a:schemeClr val="dk2"/>
              </a:solidFill>
              <a:prstDash val="solid"/>
              <a:round/>
              <a:headEnd type="none" w="med" len="med"/>
              <a:tailEnd type="none" w="med" len="med"/>
            </a:ln>
          </p:spPr>
        </p:cxnSp>
        <p:cxnSp>
          <p:nvCxnSpPr>
            <p:cNvPr id="1754" name="Google Shape;1754;p51"/>
            <p:cNvCxnSpPr/>
            <p:nvPr/>
          </p:nvCxnSpPr>
          <p:spPr>
            <a:xfrm rot="10800000">
              <a:off x="995525" y="3809850"/>
              <a:ext cx="570600" cy="0"/>
            </a:xfrm>
            <a:prstGeom prst="straightConnector1">
              <a:avLst/>
            </a:prstGeom>
            <a:noFill/>
            <a:ln w="9525" cap="flat" cmpd="sng">
              <a:solidFill>
                <a:schemeClr val="dk2"/>
              </a:solidFill>
              <a:prstDash val="solid"/>
              <a:round/>
              <a:headEnd type="none" w="med" len="med"/>
              <a:tailEnd type="none" w="med" len="med"/>
            </a:ln>
          </p:spPr>
        </p:cxnSp>
      </p:grpSp>
      <p:sp>
        <p:nvSpPr>
          <p:cNvPr id="1755" name="Google Shape;1755;p51"/>
          <p:cNvSpPr/>
          <p:nvPr/>
        </p:nvSpPr>
        <p:spPr>
          <a:xfrm flipH="1">
            <a:off x="995525" y="4698850"/>
            <a:ext cx="7152900" cy="172500"/>
          </a:xfrm>
          <a:prstGeom prst="ellipse">
            <a:avLst/>
          </a:prstGeom>
          <a:solidFill>
            <a:srgbClr val="1E1E1E">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6" name="Google Shape;1756;p51"/>
          <p:cNvPicPr preferRelativeResize="0"/>
          <p:nvPr/>
        </p:nvPicPr>
        <p:blipFill rotWithShape="1">
          <a:blip r:embed="rId3">
            <a:alphaModFix/>
          </a:blip>
          <a:srcRect t="-3172" b="24648"/>
          <a:stretch/>
        </p:blipFill>
        <p:spPr>
          <a:xfrm flipH="1">
            <a:off x="2191174" y="3785444"/>
            <a:ext cx="4761650" cy="1035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60"/>
        <p:cNvGrpSpPr/>
        <p:nvPr/>
      </p:nvGrpSpPr>
      <p:grpSpPr>
        <a:xfrm>
          <a:off x="0" y="0"/>
          <a:ext cx="0" cy="0"/>
          <a:chOff x="0" y="0"/>
          <a:chExt cx="0" cy="0"/>
        </a:xfrm>
      </p:grpSpPr>
      <p:sp>
        <p:nvSpPr>
          <p:cNvPr id="1761" name="Google Shape;1761;p52"/>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BEST COMPETITIONS</a:t>
            </a:r>
            <a:endParaRPr/>
          </a:p>
        </p:txBody>
      </p:sp>
      <p:grpSp>
        <p:nvGrpSpPr>
          <p:cNvPr id="1762" name="Google Shape;1762;p52"/>
          <p:cNvGrpSpPr/>
          <p:nvPr/>
        </p:nvGrpSpPr>
        <p:grpSpPr>
          <a:xfrm>
            <a:off x="4465446" y="1656297"/>
            <a:ext cx="3377370" cy="1799248"/>
            <a:chOff x="233350" y="949250"/>
            <a:chExt cx="7137300" cy="3802300"/>
          </a:xfrm>
        </p:grpSpPr>
        <p:sp>
          <p:nvSpPr>
            <p:cNvPr id="1763" name="Google Shape;1763;p5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4" name="Google Shape;1814;p52"/>
          <p:cNvSpPr txBox="1"/>
          <p:nvPr/>
        </p:nvSpPr>
        <p:spPr>
          <a:xfrm>
            <a:off x="1355465" y="1602925"/>
            <a:ext cx="1899000" cy="3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000000"/>
                </a:solidFill>
                <a:latin typeface="Krona One"/>
                <a:ea typeface="Krona One"/>
                <a:cs typeface="Krona One"/>
                <a:sym typeface="Krona One"/>
              </a:rPr>
              <a:t>MERCURY</a:t>
            </a:r>
            <a:endParaRPr sz="1800">
              <a:solidFill>
                <a:srgbClr val="000000"/>
              </a:solidFill>
              <a:latin typeface="Krona One"/>
              <a:ea typeface="Krona One"/>
              <a:cs typeface="Krona One"/>
              <a:sym typeface="Krona One"/>
            </a:endParaRPr>
          </a:p>
        </p:txBody>
      </p:sp>
      <p:sp>
        <p:nvSpPr>
          <p:cNvPr id="1815" name="Google Shape;1815;p52"/>
          <p:cNvSpPr txBox="1"/>
          <p:nvPr/>
        </p:nvSpPr>
        <p:spPr>
          <a:xfrm>
            <a:off x="1355465" y="1901723"/>
            <a:ext cx="1899000" cy="4320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a:latin typeface="Jost"/>
                <a:ea typeface="Jost"/>
                <a:cs typeface="Jost"/>
                <a:sym typeface="Jost"/>
              </a:rPr>
              <a:t>It’s</a:t>
            </a:r>
            <a:r>
              <a:rPr lang="en">
                <a:solidFill>
                  <a:srgbClr val="000000"/>
                </a:solidFill>
                <a:latin typeface="Jost"/>
                <a:ea typeface="Jost"/>
                <a:cs typeface="Jost"/>
                <a:sym typeface="Jost"/>
              </a:rPr>
              <a:t> the smallest </a:t>
            </a:r>
            <a:r>
              <a:rPr lang="en">
                <a:latin typeface="Jost"/>
                <a:ea typeface="Jost"/>
                <a:cs typeface="Jost"/>
                <a:sym typeface="Jost"/>
              </a:rPr>
              <a:t>planet</a:t>
            </a:r>
            <a:r>
              <a:rPr lang="en">
                <a:solidFill>
                  <a:srgbClr val="000000"/>
                </a:solidFill>
                <a:latin typeface="Jost"/>
                <a:ea typeface="Jost"/>
                <a:cs typeface="Jost"/>
                <a:sym typeface="Jost"/>
              </a:rPr>
              <a:t> in the Solar System</a:t>
            </a:r>
            <a:endParaRPr>
              <a:solidFill>
                <a:srgbClr val="000000"/>
              </a:solidFill>
              <a:latin typeface="Jost"/>
              <a:ea typeface="Jost"/>
              <a:cs typeface="Jost"/>
              <a:sym typeface="Jost"/>
            </a:endParaRPr>
          </a:p>
        </p:txBody>
      </p:sp>
      <p:sp>
        <p:nvSpPr>
          <p:cNvPr id="1816" name="Google Shape;1816;p52"/>
          <p:cNvSpPr txBox="1"/>
          <p:nvPr/>
        </p:nvSpPr>
        <p:spPr>
          <a:xfrm>
            <a:off x="1355465" y="3554275"/>
            <a:ext cx="1899000" cy="3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000000"/>
                </a:solidFill>
                <a:latin typeface="Krona One"/>
                <a:ea typeface="Krona One"/>
                <a:cs typeface="Krona One"/>
                <a:sym typeface="Krona One"/>
              </a:rPr>
              <a:t>MARS</a:t>
            </a:r>
            <a:endParaRPr sz="1800">
              <a:solidFill>
                <a:srgbClr val="000000"/>
              </a:solidFill>
              <a:latin typeface="Krona One"/>
              <a:ea typeface="Krona One"/>
              <a:cs typeface="Krona One"/>
              <a:sym typeface="Krona One"/>
            </a:endParaRPr>
          </a:p>
        </p:txBody>
      </p:sp>
      <p:sp>
        <p:nvSpPr>
          <p:cNvPr id="1817" name="Google Shape;1817;p52"/>
          <p:cNvSpPr txBox="1"/>
          <p:nvPr/>
        </p:nvSpPr>
        <p:spPr>
          <a:xfrm>
            <a:off x="1355465" y="3853073"/>
            <a:ext cx="1899000" cy="4320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a:solidFill>
                  <a:srgbClr val="000000"/>
                </a:solidFill>
                <a:latin typeface="Jost"/>
                <a:ea typeface="Jost"/>
                <a:cs typeface="Jost"/>
                <a:sym typeface="Jost"/>
              </a:rPr>
              <a:t>Despite being red, Mars is a cold place</a:t>
            </a:r>
            <a:endParaRPr>
              <a:solidFill>
                <a:srgbClr val="000000"/>
              </a:solidFill>
              <a:latin typeface="Jost"/>
              <a:ea typeface="Jost"/>
              <a:cs typeface="Jost"/>
              <a:sym typeface="Jost"/>
            </a:endParaRPr>
          </a:p>
        </p:txBody>
      </p:sp>
      <p:sp>
        <p:nvSpPr>
          <p:cNvPr id="1818" name="Google Shape;1818;p52"/>
          <p:cNvSpPr txBox="1"/>
          <p:nvPr/>
        </p:nvSpPr>
        <p:spPr>
          <a:xfrm>
            <a:off x="1355465" y="2578600"/>
            <a:ext cx="1899000" cy="3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000000"/>
                </a:solidFill>
                <a:latin typeface="Krona One"/>
                <a:ea typeface="Krona One"/>
                <a:cs typeface="Krona One"/>
                <a:sym typeface="Krona One"/>
              </a:rPr>
              <a:t>VENUS</a:t>
            </a:r>
            <a:endParaRPr sz="1800">
              <a:solidFill>
                <a:srgbClr val="000000"/>
              </a:solidFill>
              <a:latin typeface="Krona One"/>
              <a:ea typeface="Krona One"/>
              <a:cs typeface="Krona One"/>
              <a:sym typeface="Krona One"/>
            </a:endParaRPr>
          </a:p>
        </p:txBody>
      </p:sp>
      <p:sp>
        <p:nvSpPr>
          <p:cNvPr id="1819" name="Google Shape;1819;p52"/>
          <p:cNvSpPr txBox="1"/>
          <p:nvPr/>
        </p:nvSpPr>
        <p:spPr>
          <a:xfrm>
            <a:off x="1355465" y="2877398"/>
            <a:ext cx="1899000" cy="4320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a:solidFill>
                  <a:srgbClr val="000000"/>
                </a:solidFill>
                <a:latin typeface="Jost"/>
                <a:ea typeface="Jost"/>
                <a:cs typeface="Jost"/>
                <a:sym typeface="Jost"/>
              </a:rPr>
              <a:t>Venus is the second planet from the Sun</a:t>
            </a:r>
            <a:endParaRPr>
              <a:solidFill>
                <a:srgbClr val="000000"/>
              </a:solidFill>
              <a:latin typeface="Jost"/>
              <a:ea typeface="Jost"/>
              <a:cs typeface="Jost"/>
              <a:sym typeface="Jost"/>
            </a:endParaRPr>
          </a:p>
        </p:txBody>
      </p:sp>
      <p:sp>
        <p:nvSpPr>
          <p:cNvPr id="1820" name="Google Shape;1820;p52"/>
          <p:cNvSpPr/>
          <p:nvPr/>
        </p:nvSpPr>
        <p:spPr>
          <a:xfrm>
            <a:off x="4707735" y="2029251"/>
            <a:ext cx="162600" cy="16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2"/>
          <p:cNvSpPr/>
          <p:nvPr/>
        </p:nvSpPr>
        <p:spPr>
          <a:xfrm>
            <a:off x="5381165" y="2768070"/>
            <a:ext cx="162600" cy="16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2"/>
          <p:cNvSpPr/>
          <p:nvPr/>
        </p:nvSpPr>
        <p:spPr>
          <a:xfrm>
            <a:off x="7079507" y="2034948"/>
            <a:ext cx="162600" cy="16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2"/>
          <p:cNvSpPr/>
          <p:nvPr/>
        </p:nvSpPr>
        <p:spPr>
          <a:xfrm>
            <a:off x="4617840" y="3659728"/>
            <a:ext cx="303900" cy="30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2"/>
          <p:cNvSpPr/>
          <p:nvPr/>
        </p:nvSpPr>
        <p:spPr>
          <a:xfrm>
            <a:off x="6011790" y="3659728"/>
            <a:ext cx="303900" cy="303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2"/>
          <p:cNvSpPr/>
          <p:nvPr/>
        </p:nvSpPr>
        <p:spPr>
          <a:xfrm>
            <a:off x="7405740" y="3659728"/>
            <a:ext cx="303900" cy="303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2"/>
          <p:cNvSpPr txBox="1"/>
          <p:nvPr/>
        </p:nvSpPr>
        <p:spPr>
          <a:xfrm>
            <a:off x="4300140" y="4018503"/>
            <a:ext cx="939300" cy="3039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latin typeface="Jost"/>
                <a:ea typeface="Jost"/>
                <a:cs typeface="Jost"/>
                <a:sym typeface="Jost"/>
              </a:rPr>
              <a:t>It’s small</a:t>
            </a:r>
            <a:endParaRPr>
              <a:solidFill>
                <a:srgbClr val="000000"/>
              </a:solidFill>
              <a:latin typeface="Jost"/>
              <a:ea typeface="Jost"/>
              <a:cs typeface="Jost"/>
              <a:sym typeface="Jost"/>
            </a:endParaRPr>
          </a:p>
        </p:txBody>
      </p:sp>
      <p:sp>
        <p:nvSpPr>
          <p:cNvPr id="1827" name="Google Shape;1827;p52"/>
          <p:cNvSpPr txBox="1"/>
          <p:nvPr/>
        </p:nvSpPr>
        <p:spPr>
          <a:xfrm>
            <a:off x="5694090" y="4018503"/>
            <a:ext cx="939300" cy="3039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latin typeface="Jost"/>
                <a:ea typeface="Jost"/>
                <a:cs typeface="Jost"/>
                <a:sym typeface="Jost"/>
              </a:rPr>
              <a:t>It’s hot</a:t>
            </a:r>
            <a:endParaRPr>
              <a:solidFill>
                <a:srgbClr val="000000"/>
              </a:solidFill>
              <a:latin typeface="Jost"/>
              <a:ea typeface="Jost"/>
              <a:cs typeface="Jost"/>
              <a:sym typeface="Jost"/>
            </a:endParaRPr>
          </a:p>
        </p:txBody>
      </p:sp>
      <p:sp>
        <p:nvSpPr>
          <p:cNvPr id="1828" name="Google Shape;1828;p52"/>
          <p:cNvSpPr txBox="1"/>
          <p:nvPr/>
        </p:nvSpPr>
        <p:spPr>
          <a:xfrm>
            <a:off x="7088040" y="4018503"/>
            <a:ext cx="939300" cy="3039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latin typeface="Jost"/>
                <a:ea typeface="Jost"/>
                <a:cs typeface="Jost"/>
                <a:sym typeface="Jost"/>
              </a:rPr>
              <a:t>It’s cold</a:t>
            </a:r>
            <a:endParaRPr>
              <a:solidFill>
                <a:srgbClr val="000000"/>
              </a:solidFill>
              <a:latin typeface="Jost"/>
              <a:ea typeface="Jost"/>
              <a:cs typeface="Jost"/>
              <a:sym typeface="Jost"/>
            </a:endParaRPr>
          </a:p>
        </p:txBody>
      </p:sp>
      <p:sp>
        <p:nvSpPr>
          <p:cNvPr id="1829" name="Google Shape;1829;p52"/>
          <p:cNvSpPr/>
          <p:nvPr/>
        </p:nvSpPr>
        <p:spPr>
          <a:xfrm>
            <a:off x="1116660" y="2649251"/>
            <a:ext cx="162600" cy="16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2"/>
          <p:cNvSpPr/>
          <p:nvPr/>
        </p:nvSpPr>
        <p:spPr>
          <a:xfrm>
            <a:off x="1116660" y="3624926"/>
            <a:ext cx="162600" cy="16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2"/>
          <p:cNvSpPr/>
          <p:nvPr/>
        </p:nvSpPr>
        <p:spPr>
          <a:xfrm>
            <a:off x="1116660" y="1673576"/>
            <a:ext cx="162600" cy="16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1836" name="Google Shape;1836;p53"/>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CURRICULUM</a:t>
            </a:r>
            <a:endParaRPr/>
          </a:p>
        </p:txBody>
      </p:sp>
      <p:graphicFrame>
        <p:nvGraphicFramePr>
          <p:cNvPr id="1837" name="Google Shape;1837;p53"/>
          <p:cNvGraphicFramePr/>
          <p:nvPr/>
        </p:nvGraphicFramePr>
        <p:xfrm>
          <a:off x="720050" y="1311775"/>
          <a:ext cx="3000000" cy="3000000"/>
        </p:xfrm>
        <a:graphic>
          <a:graphicData uri="http://schemas.openxmlformats.org/drawingml/2006/table">
            <a:tbl>
              <a:tblPr>
                <a:noFill/>
                <a:tableStyleId>{36388064-F937-4609-BF7D-212556715704}</a:tableStyleId>
              </a:tblPr>
              <a:tblGrid>
                <a:gridCol w="811475">
                  <a:extLst>
                    <a:ext uri="{9D8B030D-6E8A-4147-A177-3AD203B41FA5}">
                      <a16:colId xmlns:a16="http://schemas.microsoft.com/office/drawing/2014/main" val="20000"/>
                    </a:ext>
                  </a:extLst>
                </a:gridCol>
                <a:gridCol w="3040475">
                  <a:extLst>
                    <a:ext uri="{9D8B030D-6E8A-4147-A177-3AD203B41FA5}">
                      <a16:colId xmlns:a16="http://schemas.microsoft.com/office/drawing/2014/main" val="20001"/>
                    </a:ext>
                  </a:extLst>
                </a:gridCol>
                <a:gridCol w="1284000">
                  <a:extLst>
                    <a:ext uri="{9D8B030D-6E8A-4147-A177-3AD203B41FA5}">
                      <a16:colId xmlns:a16="http://schemas.microsoft.com/office/drawing/2014/main" val="20002"/>
                    </a:ext>
                  </a:extLst>
                </a:gridCol>
                <a:gridCol w="1284000">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tblGrid>
              <a:tr h="401925">
                <a:tc gridSpan="2">
                  <a:txBody>
                    <a:bodyPr/>
                    <a:lstStyle/>
                    <a:p>
                      <a:pPr marL="0" lvl="0" indent="0" algn="ctr" rtl="0">
                        <a:spcBef>
                          <a:spcPts val="0"/>
                        </a:spcBef>
                        <a:spcAft>
                          <a:spcPts val="0"/>
                        </a:spcAft>
                        <a:buNone/>
                      </a:pPr>
                      <a:r>
                        <a:rPr lang="en" sz="1800">
                          <a:latin typeface="Krona One"/>
                          <a:ea typeface="Krona One"/>
                          <a:cs typeface="Krona One"/>
                          <a:sym typeface="Krona One"/>
                        </a:rPr>
                        <a:t>INTRODUCTION</a:t>
                      </a:r>
                      <a:endParaRPr sz="1800">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hMerge="1">
                  <a:txBody>
                    <a:bodyPr/>
                    <a:lstStyle/>
                    <a:p>
                      <a:endParaRPr lang="en-AT"/>
                    </a:p>
                  </a:txBody>
                  <a:tcPr/>
                </a:tc>
                <a:tc gridSpan="3">
                  <a:txBody>
                    <a:bodyPr/>
                    <a:lstStyle/>
                    <a:p>
                      <a:pPr marL="0" lvl="0" indent="0" algn="ctr" rtl="0">
                        <a:spcBef>
                          <a:spcPts val="0"/>
                        </a:spcBef>
                        <a:spcAft>
                          <a:spcPts val="0"/>
                        </a:spcAft>
                        <a:buClr>
                          <a:schemeClr val="dk1"/>
                        </a:buClr>
                        <a:buSzPts val="1100"/>
                        <a:buFont typeface="Arial"/>
                        <a:buNone/>
                      </a:pPr>
                      <a:r>
                        <a:rPr lang="en" sz="1800">
                          <a:solidFill>
                            <a:schemeClr val="dk1"/>
                          </a:solidFill>
                          <a:latin typeface="Krona One"/>
                          <a:ea typeface="Krona One"/>
                          <a:cs typeface="Krona One"/>
                          <a:sym typeface="Krona One"/>
                        </a:rPr>
                        <a:t>FEATURES</a:t>
                      </a:r>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hMerge="1">
                  <a:txBody>
                    <a:bodyPr/>
                    <a:lstStyle/>
                    <a:p>
                      <a:endParaRPr lang="en-AT"/>
                    </a:p>
                  </a:txBody>
                  <a:tcPr/>
                </a:tc>
                <a:tc hMerge="1">
                  <a:txBody>
                    <a:bodyPr/>
                    <a:lstStyle/>
                    <a:p>
                      <a:endParaRPr lang="en-AT"/>
                    </a:p>
                  </a:txBody>
                  <a:tcPr/>
                </a:tc>
                <a:extLst>
                  <a:ext uri="{0D108BD9-81ED-4DB2-BD59-A6C34878D82A}">
                    <a16:rowId xmlns:a16="http://schemas.microsoft.com/office/drawing/2014/main" val="10000"/>
                  </a:ext>
                </a:extLst>
              </a:tr>
              <a:tr h="401925">
                <a:tc rowSpan="2" gridSpan="2">
                  <a:txBody>
                    <a:bodyPr/>
                    <a:lstStyle/>
                    <a:p>
                      <a:pPr marL="0" lvl="0" indent="0" algn="l" rtl="0">
                        <a:spcBef>
                          <a:spcPts val="0"/>
                        </a:spcBef>
                        <a:spcAft>
                          <a:spcPts val="0"/>
                        </a:spcAft>
                        <a:buNone/>
                      </a:pPr>
                      <a:r>
                        <a:rPr lang="en">
                          <a:solidFill>
                            <a:schemeClr val="dk1"/>
                          </a:solidFill>
                          <a:latin typeface="Jost"/>
                          <a:ea typeface="Jost"/>
                          <a:cs typeface="Jost"/>
                          <a:sym typeface="Jost"/>
                        </a:rPr>
                        <a:t>Venus is the second planet from the Sun. It’s terribly hot, even hotter than Mercury, and its atmosphere is extremely poisonous</a:t>
                      </a:r>
                      <a:r>
                        <a:rPr lang="en">
                          <a:solidFill>
                            <a:srgbClr val="595959"/>
                          </a:solidFill>
                          <a:latin typeface="Jost"/>
                          <a:ea typeface="Jost"/>
                          <a:cs typeface="Jost"/>
                          <a:sym typeface="Jost"/>
                        </a:rPr>
                        <a:t> </a:t>
                      </a: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rowSpan="2" hMerge="1">
                  <a:txBody>
                    <a:bodyPr/>
                    <a:lstStyle/>
                    <a:p>
                      <a:endParaRPr lang="en-AT"/>
                    </a:p>
                  </a:txBody>
                  <a:tcPr/>
                </a:tc>
                <a:tc>
                  <a:txBody>
                    <a:bodyPr/>
                    <a:lstStyle/>
                    <a:p>
                      <a:pPr marL="0" lvl="0" indent="0" algn="ctr" rtl="0">
                        <a:spcBef>
                          <a:spcPts val="0"/>
                        </a:spcBef>
                        <a:spcAft>
                          <a:spcPts val="0"/>
                        </a:spcAft>
                        <a:buNone/>
                      </a:pPr>
                      <a:r>
                        <a:rPr lang="en">
                          <a:latin typeface="Jost"/>
                          <a:ea typeface="Jost"/>
                          <a:cs typeface="Jost"/>
                          <a:sym typeface="Jost"/>
                        </a:rPr>
                        <a:t>Mercury </a:t>
                      </a: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Jost"/>
                          <a:ea typeface="Jost"/>
                          <a:cs typeface="Jost"/>
                          <a:sym typeface="Jost"/>
                        </a:rPr>
                        <a:t>3/5</a:t>
                      </a: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01925">
                <a:tc gridSpan="2" vMerge="1">
                  <a:txBody>
                    <a:bodyPr/>
                    <a:lstStyle/>
                    <a:p>
                      <a:endParaRPr lang="en-AT"/>
                    </a:p>
                  </a:txBody>
                  <a:tcPr/>
                </a:tc>
                <a:tc hMerge="1" vMerge="1">
                  <a:txBody>
                    <a:bodyPr/>
                    <a:lstStyle/>
                    <a:p>
                      <a:endParaRPr lang="en-AT"/>
                    </a:p>
                  </a:txBody>
                  <a:tcPr/>
                </a:tc>
                <a:tc>
                  <a:txBody>
                    <a:bodyPr/>
                    <a:lstStyle/>
                    <a:p>
                      <a:pPr marL="0" lvl="0" indent="0" algn="ctr" rtl="0">
                        <a:spcBef>
                          <a:spcPts val="0"/>
                        </a:spcBef>
                        <a:spcAft>
                          <a:spcPts val="0"/>
                        </a:spcAft>
                        <a:buNone/>
                      </a:pPr>
                      <a:r>
                        <a:rPr lang="en">
                          <a:latin typeface="Jost"/>
                          <a:ea typeface="Jost"/>
                          <a:cs typeface="Jost"/>
                          <a:sym typeface="Jost"/>
                        </a:rPr>
                        <a:t>Mars</a:t>
                      </a: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Jost"/>
                          <a:ea typeface="Jost"/>
                          <a:cs typeface="Jost"/>
                          <a:sym typeface="Jost"/>
                        </a:rPr>
                        <a:t>2/5</a:t>
                      </a: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01925">
                <a:tc>
                  <a:txBody>
                    <a:bodyPr/>
                    <a:lstStyle/>
                    <a:p>
                      <a:pPr marL="0" lvl="0" indent="0" algn="l" rtl="0">
                        <a:spcBef>
                          <a:spcPts val="0"/>
                        </a:spcBef>
                        <a:spcAft>
                          <a:spcPts val="0"/>
                        </a:spcAft>
                        <a:buNone/>
                      </a:pPr>
                      <a:r>
                        <a:rPr lang="en">
                          <a:latin typeface="Krona One"/>
                          <a:ea typeface="Krona One"/>
                          <a:cs typeface="Krona One"/>
                          <a:sym typeface="Krona One"/>
                        </a:rPr>
                        <a:t>2018</a:t>
                      </a:r>
                      <a:endParaRPr>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Jupiter doesn’t have a solid surface</a:t>
                      </a:r>
                      <a:endParaRPr>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gridSpan="3">
                  <a:txBody>
                    <a:bodyPr/>
                    <a:lstStyle/>
                    <a:p>
                      <a:pPr marL="0" lvl="0" indent="0" algn="ctr" rtl="0">
                        <a:spcBef>
                          <a:spcPts val="0"/>
                        </a:spcBef>
                        <a:spcAft>
                          <a:spcPts val="0"/>
                        </a:spcAft>
                        <a:buNone/>
                      </a:pPr>
                      <a:r>
                        <a:rPr lang="en" sz="1800">
                          <a:latin typeface="Krona One"/>
                          <a:ea typeface="Krona One"/>
                          <a:cs typeface="Krona One"/>
                          <a:sym typeface="Krona One"/>
                        </a:rPr>
                        <a:t>ADVANTAGES</a:t>
                      </a:r>
                      <a:endParaRPr sz="1800">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hMerge="1">
                  <a:txBody>
                    <a:bodyPr/>
                    <a:lstStyle/>
                    <a:p>
                      <a:endParaRPr lang="en-AT"/>
                    </a:p>
                  </a:txBody>
                  <a:tcPr/>
                </a:tc>
                <a:tc hMerge="1">
                  <a:txBody>
                    <a:bodyPr/>
                    <a:lstStyle/>
                    <a:p>
                      <a:endParaRPr lang="en-AT"/>
                    </a:p>
                  </a:txBody>
                  <a:tcPr/>
                </a:tc>
                <a:extLst>
                  <a:ext uri="{0D108BD9-81ED-4DB2-BD59-A6C34878D82A}">
                    <a16:rowId xmlns:a16="http://schemas.microsoft.com/office/drawing/2014/main" val="10003"/>
                  </a:ext>
                </a:extLst>
              </a:tr>
              <a:tr h="401925">
                <a:tc>
                  <a:txBody>
                    <a:bodyPr/>
                    <a:lstStyle/>
                    <a:p>
                      <a:pPr marL="0" lvl="0" indent="0" algn="l" rtl="0">
                        <a:spcBef>
                          <a:spcPts val="0"/>
                        </a:spcBef>
                        <a:spcAft>
                          <a:spcPts val="0"/>
                        </a:spcAft>
                        <a:buNone/>
                      </a:pPr>
                      <a:r>
                        <a:rPr lang="en">
                          <a:latin typeface="Krona One"/>
                          <a:ea typeface="Krona One"/>
                          <a:cs typeface="Krona One"/>
                          <a:sym typeface="Krona One"/>
                        </a:rPr>
                        <a:t>2019</a:t>
                      </a:r>
                      <a:endParaRPr>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Jost"/>
                          <a:ea typeface="Jost"/>
                          <a:cs typeface="Jost"/>
                          <a:sym typeface="Jost"/>
                        </a:rPr>
                        <a:t>Mercury is the smallest planet</a:t>
                      </a:r>
                      <a:endParaRPr>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rowSpan="2">
                  <a:txBody>
                    <a:bodyPr/>
                    <a:lstStyle/>
                    <a:p>
                      <a:pPr marL="0" lvl="0" indent="0" algn="ctr" rtl="0">
                        <a:spcBef>
                          <a:spcPts val="0"/>
                        </a:spcBef>
                        <a:spcAft>
                          <a:spcPts val="0"/>
                        </a:spcAft>
                        <a:buNone/>
                      </a:pPr>
                      <a:r>
                        <a:rPr lang="en">
                          <a:latin typeface="Jost"/>
                          <a:ea typeface="Jost"/>
                          <a:cs typeface="Jost"/>
                          <a:sym typeface="Jost"/>
                        </a:rPr>
                        <a:t>40%</a:t>
                      </a: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rowSpan="2">
                  <a:txBody>
                    <a:bodyPr/>
                    <a:lstStyle/>
                    <a:p>
                      <a:pPr marL="0" lvl="0" indent="0" algn="ctr" rtl="0">
                        <a:spcBef>
                          <a:spcPts val="0"/>
                        </a:spcBef>
                        <a:spcAft>
                          <a:spcPts val="0"/>
                        </a:spcAft>
                        <a:buNone/>
                      </a:pPr>
                      <a:r>
                        <a:rPr lang="en">
                          <a:latin typeface="Jost"/>
                          <a:ea typeface="Jost"/>
                          <a:cs typeface="Jost"/>
                          <a:sym typeface="Jost"/>
                        </a:rPr>
                        <a:t>70%</a:t>
                      </a: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rowSpan="2">
                  <a:txBody>
                    <a:bodyPr/>
                    <a:lstStyle/>
                    <a:p>
                      <a:pPr marL="0" lvl="0" indent="0" algn="ctr" rtl="0">
                        <a:spcBef>
                          <a:spcPts val="0"/>
                        </a:spcBef>
                        <a:spcAft>
                          <a:spcPts val="0"/>
                        </a:spcAft>
                        <a:buNone/>
                      </a:pPr>
                      <a:r>
                        <a:rPr lang="en">
                          <a:latin typeface="Jost"/>
                          <a:ea typeface="Jost"/>
                          <a:cs typeface="Jost"/>
                          <a:sym typeface="Jost"/>
                        </a:rPr>
                        <a:t>25%</a:t>
                      </a: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401925">
                <a:tc>
                  <a:txBody>
                    <a:bodyPr/>
                    <a:lstStyle/>
                    <a:p>
                      <a:pPr marL="0" lvl="0" indent="0" algn="l" rtl="0">
                        <a:spcBef>
                          <a:spcPts val="0"/>
                        </a:spcBef>
                        <a:spcAft>
                          <a:spcPts val="0"/>
                        </a:spcAft>
                        <a:buNone/>
                      </a:pPr>
                      <a:r>
                        <a:rPr lang="en">
                          <a:latin typeface="Krona One"/>
                          <a:ea typeface="Krona One"/>
                          <a:cs typeface="Krona One"/>
                          <a:sym typeface="Krona One"/>
                        </a:rPr>
                        <a:t>2020</a:t>
                      </a:r>
                      <a:endParaRPr>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Venus has high temperatures</a:t>
                      </a:r>
                      <a:endParaRPr>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vMerge="1">
                  <a:txBody>
                    <a:bodyPr/>
                    <a:lstStyle/>
                    <a:p>
                      <a:endParaRPr lang="en-AT"/>
                    </a:p>
                  </a:txBody>
                  <a:tcPr/>
                </a:tc>
                <a:tc vMerge="1">
                  <a:txBody>
                    <a:bodyPr/>
                    <a:lstStyle/>
                    <a:p>
                      <a:endParaRPr lang="en-AT"/>
                    </a:p>
                  </a:txBody>
                  <a:tcPr/>
                </a:tc>
                <a:tc vMerge="1">
                  <a:txBody>
                    <a:bodyPr/>
                    <a:lstStyle/>
                    <a:p>
                      <a:endParaRPr lang="en-AT"/>
                    </a:p>
                  </a:txBody>
                  <a:tcPr/>
                </a:tc>
                <a:extLst>
                  <a:ext uri="{0D108BD9-81ED-4DB2-BD59-A6C34878D82A}">
                    <a16:rowId xmlns:a16="http://schemas.microsoft.com/office/drawing/2014/main" val="10005"/>
                  </a:ext>
                </a:extLst>
              </a:tr>
              <a:tr h="401925">
                <a:tc>
                  <a:txBody>
                    <a:bodyPr/>
                    <a:lstStyle/>
                    <a:p>
                      <a:pPr marL="0" lvl="0" indent="0" algn="l" rtl="0">
                        <a:spcBef>
                          <a:spcPts val="0"/>
                        </a:spcBef>
                        <a:spcAft>
                          <a:spcPts val="0"/>
                        </a:spcAft>
                        <a:buNone/>
                      </a:pPr>
                      <a:r>
                        <a:rPr lang="en">
                          <a:latin typeface="Krona One"/>
                          <a:ea typeface="Krona One"/>
                          <a:cs typeface="Krona One"/>
                          <a:sym typeface="Krona One"/>
                        </a:rPr>
                        <a:t>2021</a:t>
                      </a:r>
                      <a:endParaRPr>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We all live in the Earth</a:t>
                      </a:r>
                      <a:endParaRPr>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rowSpan="2" gridSpan="3">
                  <a:txBody>
                    <a:bodyPr/>
                    <a:lstStyle/>
                    <a:p>
                      <a:pPr marL="0" lvl="0" indent="0" algn="ctr" rtl="0">
                        <a:spcBef>
                          <a:spcPts val="0"/>
                        </a:spcBef>
                        <a:spcAft>
                          <a:spcPts val="0"/>
                        </a:spcAft>
                        <a:buNone/>
                      </a:pPr>
                      <a:r>
                        <a:rPr lang="en">
                          <a:solidFill>
                            <a:schemeClr val="dk1"/>
                          </a:solidFill>
                          <a:latin typeface="Jost"/>
                          <a:ea typeface="Jost"/>
                          <a:cs typeface="Jost"/>
                          <a:sym typeface="Jost"/>
                        </a:rPr>
                        <a:t>Jupiter is the biggest planet in the Solar System. It's the fourth-brightest object in the night sky. It was named after the Roman god </a:t>
                      </a:r>
                      <a:endParaRPr>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rowSpan="2" hMerge="1">
                  <a:txBody>
                    <a:bodyPr/>
                    <a:lstStyle/>
                    <a:p>
                      <a:endParaRPr lang="en-AT"/>
                    </a:p>
                  </a:txBody>
                  <a:tcPr/>
                </a:tc>
                <a:tc rowSpan="2" hMerge="1">
                  <a:txBody>
                    <a:bodyPr/>
                    <a:lstStyle/>
                    <a:p>
                      <a:endParaRPr lang="en-AT"/>
                    </a:p>
                  </a:txBody>
                  <a:tcPr/>
                </a:tc>
                <a:extLst>
                  <a:ext uri="{0D108BD9-81ED-4DB2-BD59-A6C34878D82A}">
                    <a16:rowId xmlns:a16="http://schemas.microsoft.com/office/drawing/2014/main" val="10006"/>
                  </a:ext>
                </a:extLst>
              </a:tr>
              <a:tr h="401925">
                <a:tc>
                  <a:txBody>
                    <a:bodyPr/>
                    <a:lstStyle/>
                    <a:p>
                      <a:pPr marL="0" lvl="0" indent="0" algn="l" rtl="0">
                        <a:spcBef>
                          <a:spcPts val="0"/>
                        </a:spcBef>
                        <a:spcAft>
                          <a:spcPts val="0"/>
                        </a:spcAft>
                        <a:buNone/>
                      </a:pPr>
                      <a:r>
                        <a:rPr lang="en">
                          <a:latin typeface="Krona One"/>
                          <a:ea typeface="Krona One"/>
                          <a:cs typeface="Krona One"/>
                          <a:sym typeface="Krona One"/>
                        </a:rPr>
                        <a:t>2022</a:t>
                      </a:r>
                      <a:endParaRPr>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Despite being red, Mars is very cold</a:t>
                      </a:r>
                      <a:endParaRPr>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gridSpan="3" vMerge="1">
                  <a:txBody>
                    <a:bodyPr/>
                    <a:lstStyle/>
                    <a:p>
                      <a:endParaRPr lang="en-AT"/>
                    </a:p>
                  </a:txBody>
                  <a:tcPr/>
                </a:tc>
                <a:tc hMerge="1" vMerge="1">
                  <a:txBody>
                    <a:bodyPr/>
                    <a:lstStyle/>
                    <a:p>
                      <a:endParaRPr lang="en-AT"/>
                    </a:p>
                  </a:txBody>
                  <a:tcPr/>
                </a:tc>
                <a:tc hMerge="1" vMerge="1">
                  <a:txBody>
                    <a:bodyPr/>
                    <a:lstStyle/>
                    <a:p>
                      <a:endParaRPr lang="en-AT"/>
                    </a:p>
                  </a:txBody>
                  <a:tcPr/>
                </a:tc>
                <a:extLst>
                  <a:ext uri="{0D108BD9-81ED-4DB2-BD59-A6C34878D82A}">
                    <a16:rowId xmlns:a16="http://schemas.microsoft.com/office/drawing/2014/main" val="10007"/>
                  </a:ext>
                </a:extLst>
              </a:tr>
            </a:tbl>
          </a:graphicData>
        </a:graphic>
      </p:graphicFrame>
      <p:sp>
        <p:nvSpPr>
          <p:cNvPr id="1838" name="Google Shape;1838;p53"/>
          <p:cNvSpPr/>
          <p:nvPr/>
        </p:nvSpPr>
        <p:spPr>
          <a:xfrm>
            <a:off x="5983825" y="1817300"/>
            <a:ext cx="163500" cy="16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3"/>
          <p:cNvSpPr/>
          <p:nvPr/>
        </p:nvSpPr>
        <p:spPr>
          <a:xfrm>
            <a:off x="6200039" y="1817300"/>
            <a:ext cx="163500" cy="16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3"/>
          <p:cNvSpPr/>
          <p:nvPr/>
        </p:nvSpPr>
        <p:spPr>
          <a:xfrm>
            <a:off x="6416253" y="1817300"/>
            <a:ext cx="163500" cy="16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3"/>
          <p:cNvSpPr/>
          <p:nvPr/>
        </p:nvSpPr>
        <p:spPr>
          <a:xfrm>
            <a:off x="6632467" y="1817300"/>
            <a:ext cx="163500" cy="163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3"/>
          <p:cNvSpPr/>
          <p:nvPr/>
        </p:nvSpPr>
        <p:spPr>
          <a:xfrm>
            <a:off x="6848680" y="1817300"/>
            <a:ext cx="163500" cy="163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3"/>
          <p:cNvSpPr/>
          <p:nvPr/>
        </p:nvSpPr>
        <p:spPr>
          <a:xfrm>
            <a:off x="5983825" y="2234850"/>
            <a:ext cx="163500" cy="16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3"/>
          <p:cNvSpPr/>
          <p:nvPr/>
        </p:nvSpPr>
        <p:spPr>
          <a:xfrm>
            <a:off x="6200039" y="2234850"/>
            <a:ext cx="163500" cy="16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3"/>
          <p:cNvSpPr/>
          <p:nvPr/>
        </p:nvSpPr>
        <p:spPr>
          <a:xfrm>
            <a:off x="6416253" y="2234850"/>
            <a:ext cx="163500" cy="163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3"/>
          <p:cNvSpPr/>
          <p:nvPr/>
        </p:nvSpPr>
        <p:spPr>
          <a:xfrm>
            <a:off x="6632467" y="2234850"/>
            <a:ext cx="163500" cy="163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3"/>
          <p:cNvSpPr/>
          <p:nvPr/>
        </p:nvSpPr>
        <p:spPr>
          <a:xfrm>
            <a:off x="6848680" y="2234850"/>
            <a:ext cx="163500" cy="163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3"/>
          <p:cNvSpPr/>
          <p:nvPr/>
        </p:nvSpPr>
        <p:spPr>
          <a:xfrm>
            <a:off x="4892150" y="3002800"/>
            <a:ext cx="643800" cy="643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3"/>
          <p:cNvSpPr/>
          <p:nvPr/>
        </p:nvSpPr>
        <p:spPr>
          <a:xfrm>
            <a:off x="6176100" y="3002750"/>
            <a:ext cx="643800" cy="643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3"/>
          <p:cNvSpPr/>
          <p:nvPr/>
        </p:nvSpPr>
        <p:spPr>
          <a:xfrm>
            <a:off x="7460100" y="3002750"/>
            <a:ext cx="643800" cy="643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3"/>
          <p:cNvSpPr/>
          <p:nvPr/>
        </p:nvSpPr>
        <p:spPr>
          <a:xfrm>
            <a:off x="4892150" y="3002800"/>
            <a:ext cx="643800" cy="643800"/>
          </a:xfrm>
          <a:prstGeom prst="arc">
            <a:avLst>
              <a:gd name="adj1" fmla="val 16200000"/>
              <a:gd name="adj2" fmla="val 4267066"/>
            </a:avLst>
          </a:prstGeom>
          <a:noFill/>
          <a:ln w="2857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3"/>
          <p:cNvSpPr/>
          <p:nvPr/>
        </p:nvSpPr>
        <p:spPr>
          <a:xfrm>
            <a:off x="6176100" y="3002750"/>
            <a:ext cx="643800" cy="643800"/>
          </a:xfrm>
          <a:prstGeom prst="arc">
            <a:avLst>
              <a:gd name="adj1" fmla="val 16200000"/>
              <a:gd name="adj2" fmla="val 10103184"/>
            </a:avLst>
          </a:prstGeom>
          <a:noFill/>
          <a:ln w="2857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3"/>
          <p:cNvSpPr/>
          <p:nvPr/>
        </p:nvSpPr>
        <p:spPr>
          <a:xfrm>
            <a:off x="7460100" y="3002750"/>
            <a:ext cx="643800" cy="643800"/>
          </a:xfrm>
          <a:prstGeom prst="arc">
            <a:avLst>
              <a:gd name="adj1" fmla="val 16200000"/>
              <a:gd name="adj2" fmla="val 97998"/>
            </a:avLst>
          </a:prstGeom>
          <a:noFill/>
          <a:ln w="2857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717AB91-800D-E5AF-7DCF-9B23FFA10095}"/>
              </a:ext>
            </a:extLst>
          </p:cNvPr>
          <p:cNvGraphicFramePr>
            <a:graphicFrameLocks noChangeAspect="1"/>
          </p:cNvGraphicFramePr>
          <p:nvPr>
            <p:custDataLst>
              <p:tags r:id="rId1"/>
            </p:custDataLst>
            <p:extLst>
              <p:ext uri="{D42A27DB-BD31-4B8C-83A1-F6EECF244321}">
                <p14:modId xmlns:p14="http://schemas.microsoft.com/office/powerpoint/2010/main" val="26447367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6" progId="TCLayout.ActiveDocument.1">
                  <p:embed/>
                </p:oleObj>
              </mc:Choice>
              <mc:Fallback>
                <p:oleObj name="think-cell Slide" r:id="rId3" imgW="426" imgH="426" progId="TCLayout.ActiveDocument.1">
                  <p:embed/>
                  <p:pic>
                    <p:nvPicPr>
                      <p:cNvPr id="16" name="think-cell data - do not delete" hidden="1">
                        <a:extLst>
                          <a:ext uri="{FF2B5EF4-FFF2-40B4-BE49-F238E27FC236}">
                            <a16:creationId xmlns:a16="http://schemas.microsoft.com/office/drawing/2014/main" id="{B717AB91-800D-E5AF-7DCF-9B23FFA1009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Title 14">
            <a:extLst>
              <a:ext uri="{FF2B5EF4-FFF2-40B4-BE49-F238E27FC236}">
                <a16:creationId xmlns:a16="http://schemas.microsoft.com/office/drawing/2014/main" id="{1A4CA57F-B7AD-4757-3641-3895645126AE}"/>
              </a:ext>
            </a:extLst>
          </p:cNvPr>
          <p:cNvSpPr>
            <a:spLocks noGrp="1"/>
          </p:cNvSpPr>
          <p:nvPr>
            <p:ph type="title"/>
          </p:nvPr>
        </p:nvSpPr>
        <p:spPr/>
        <p:txBody>
          <a:bodyPr vert="horz"/>
          <a:lstStyle/>
          <a:p>
            <a:r>
              <a:rPr lang="en-GB" dirty="0">
                <a:latin typeface="Georgia" panose="02040502050405020303" pitchFamily="18" charset="0"/>
              </a:rPr>
              <a:t>Optional: Motivation (Moritz) </a:t>
            </a:r>
            <a:endParaRPr lang="en-AT" dirty="0">
              <a:latin typeface="Georgia" panose="02040502050405020303" pitchFamily="18" charset="0"/>
            </a:endParaRPr>
          </a:p>
        </p:txBody>
      </p:sp>
    </p:spTree>
    <p:extLst>
      <p:ext uri="{BB962C8B-B14F-4D97-AF65-F5344CB8AC3E}">
        <p14:creationId xmlns:p14="http://schemas.microsoft.com/office/powerpoint/2010/main" val="817516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cxnSp>
        <p:nvCxnSpPr>
          <p:cNvPr id="1858" name="Google Shape;1858;p54"/>
          <p:cNvCxnSpPr/>
          <p:nvPr/>
        </p:nvCxnSpPr>
        <p:spPr>
          <a:xfrm>
            <a:off x="-14700" y="4410650"/>
            <a:ext cx="9163200" cy="0"/>
          </a:xfrm>
          <a:prstGeom prst="straightConnector1">
            <a:avLst/>
          </a:prstGeom>
          <a:noFill/>
          <a:ln w="19050" cap="flat" cmpd="sng">
            <a:solidFill>
              <a:schemeClr val="dk2"/>
            </a:solidFill>
            <a:prstDash val="solid"/>
            <a:round/>
            <a:headEnd type="none" w="med" len="med"/>
            <a:tailEnd type="none" w="med" len="med"/>
          </a:ln>
        </p:spPr>
      </p:cxnSp>
      <p:sp>
        <p:nvSpPr>
          <p:cNvPr id="1859" name="Google Shape;1859;p5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ENROLLMENT PROCESS</a:t>
            </a:r>
            <a:endParaRPr/>
          </a:p>
        </p:txBody>
      </p:sp>
      <p:sp>
        <p:nvSpPr>
          <p:cNvPr id="1860" name="Google Shape;1860;p54"/>
          <p:cNvSpPr/>
          <p:nvPr/>
        </p:nvSpPr>
        <p:spPr>
          <a:xfrm flipH="1">
            <a:off x="821913" y="1680500"/>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01</a:t>
            </a:r>
            <a:endParaRPr sz="2000">
              <a:solidFill>
                <a:schemeClr val="lt1"/>
              </a:solidFill>
              <a:latin typeface="Krona One"/>
              <a:ea typeface="Krona One"/>
              <a:cs typeface="Krona One"/>
              <a:sym typeface="Krona One"/>
            </a:endParaRPr>
          </a:p>
        </p:txBody>
      </p:sp>
      <p:sp>
        <p:nvSpPr>
          <p:cNvPr id="1861" name="Google Shape;1861;p54"/>
          <p:cNvSpPr txBox="1"/>
          <p:nvPr/>
        </p:nvSpPr>
        <p:spPr>
          <a:xfrm flipH="1">
            <a:off x="719975" y="2458019"/>
            <a:ext cx="1836000" cy="348300"/>
          </a:xfrm>
          <a:prstGeom prst="rect">
            <a:avLst/>
          </a:prstGeom>
          <a:noFill/>
          <a:ln>
            <a:noFill/>
          </a:ln>
        </p:spPr>
        <p:txBody>
          <a:bodyPr spcFirstLastPara="1" wrap="square" lIns="90000" tIns="91425" rIns="90000" bIns="91425" anchor="ctr" anchorCtr="0">
            <a:noAutofit/>
          </a:bodyPr>
          <a:lstStyle/>
          <a:p>
            <a:pPr marL="0" lvl="0" indent="0" algn="l" rtl="0">
              <a:spcBef>
                <a:spcPts val="0"/>
              </a:spcBef>
              <a:spcAft>
                <a:spcPts val="0"/>
              </a:spcAft>
              <a:buNone/>
            </a:pPr>
            <a:r>
              <a:rPr lang="en" sz="1800">
                <a:solidFill>
                  <a:srgbClr val="000000"/>
                </a:solidFill>
                <a:latin typeface="Krona One"/>
                <a:ea typeface="Krona One"/>
                <a:cs typeface="Krona One"/>
                <a:sym typeface="Krona One"/>
              </a:rPr>
              <a:t>MERCURY</a:t>
            </a:r>
            <a:endParaRPr sz="1800">
              <a:solidFill>
                <a:srgbClr val="000000"/>
              </a:solidFill>
              <a:latin typeface="Krona One"/>
              <a:ea typeface="Krona One"/>
              <a:cs typeface="Krona One"/>
              <a:sym typeface="Krona One"/>
            </a:endParaRPr>
          </a:p>
        </p:txBody>
      </p:sp>
      <p:sp>
        <p:nvSpPr>
          <p:cNvPr id="1862" name="Google Shape;1862;p54"/>
          <p:cNvSpPr txBox="1"/>
          <p:nvPr/>
        </p:nvSpPr>
        <p:spPr>
          <a:xfrm flipH="1">
            <a:off x="719975" y="2801320"/>
            <a:ext cx="1836000" cy="445800"/>
          </a:xfrm>
          <a:prstGeom prst="rect">
            <a:avLst/>
          </a:prstGeom>
          <a:noFill/>
          <a:ln>
            <a:noFill/>
          </a:ln>
        </p:spPr>
        <p:txBody>
          <a:bodyPr spcFirstLastPara="1" wrap="square" lIns="90000" tIns="0" rIns="90000" bIns="0" anchor="t" anchorCtr="0">
            <a:noAutofit/>
          </a:bodyPr>
          <a:lstStyle/>
          <a:p>
            <a:pPr marL="0" lvl="0" indent="0" algn="l" rtl="0">
              <a:spcBef>
                <a:spcPts val="0"/>
              </a:spcBef>
              <a:spcAft>
                <a:spcPts val="0"/>
              </a:spcAft>
              <a:buNone/>
            </a:pPr>
            <a:r>
              <a:rPr lang="en">
                <a:latin typeface="Jost"/>
                <a:ea typeface="Jost"/>
                <a:cs typeface="Jost"/>
                <a:sym typeface="Jost"/>
              </a:rPr>
              <a:t>It’</a:t>
            </a:r>
            <a:r>
              <a:rPr lang="en">
                <a:solidFill>
                  <a:srgbClr val="000000"/>
                </a:solidFill>
                <a:latin typeface="Jost"/>
                <a:ea typeface="Jost"/>
                <a:cs typeface="Jost"/>
                <a:sym typeface="Jost"/>
              </a:rPr>
              <a:t>s the smallest planet of them all</a:t>
            </a:r>
            <a:endParaRPr>
              <a:solidFill>
                <a:srgbClr val="000000"/>
              </a:solidFill>
              <a:latin typeface="Jost"/>
              <a:ea typeface="Jost"/>
              <a:cs typeface="Jost"/>
              <a:sym typeface="Jost"/>
            </a:endParaRPr>
          </a:p>
        </p:txBody>
      </p:sp>
      <p:sp>
        <p:nvSpPr>
          <p:cNvPr id="1863" name="Google Shape;1863;p54"/>
          <p:cNvSpPr txBox="1"/>
          <p:nvPr/>
        </p:nvSpPr>
        <p:spPr>
          <a:xfrm flipH="1">
            <a:off x="719975" y="3412144"/>
            <a:ext cx="1836000" cy="915600"/>
          </a:xfrm>
          <a:prstGeom prst="rect">
            <a:avLst/>
          </a:prstGeom>
          <a:noFill/>
          <a:ln>
            <a:noFill/>
          </a:ln>
        </p:spPr>
        <p:txBody>
          <a:bodyPr spcFirstLastPara="1" wrap="square" lIns="90000" tIns="0" rIns="90000" bIns="0" anchor="t" anchorCtr="0">
            <a:noAutofit/>
          </a:bodyPr>
          <a:lstStyle/>
          <a:p>
            <a:pPr marL="182880" lvl="0" indent="-180340" algn="l" rtl="0">
              <a:spcBef>
                <a:spcPts val="0"/>
              </a:spcBef>
              <a:spcAft>
                <a:spcPts val="0"/>
              </a:spcAft>
              <a:buClr>
                <a:schemeClr val="dk1"/>
              </a:buClr>
              <a:buSzPts val="1400"/>
              <a:buFont typeface="Jost"/>
              <a:buChar char="●"/>
            </a:pPr>
            <a:r>
              <a:rPr lang="en">
                <a:solidFill>
                  <a:schemeClr val="dk1"/>
                </a:solidFill>
                <a:latin typeface="Jost"/>
                <a:ea typeface="Jost"/>
                <a:cs typeface="Jost"/>
                <a:sym typeface="Jost"/>
              </a:rPr>
              <a:t>It’s the closest planet to the Sun</a:t>
            </a:r>
            <a:endParaRPr>
              <a:solidFill>
                <a:schemeClr val="dk1"/>
              </a:solidFill>
              <a:latin typeface="Jost"/>
              <a:ea typeface="Jost"/>
              <a:cs typeface="Jost"/>
              <a:sym typeface="Jost"/>
            </a:endParaRPr>
          </a:p>
          <a:p>
            <a:pPr marL="182880" lvl="0" indent="-180340" algn="l" rtl="0">
              <a:spcBef>
                <a:spcPts val="0"/>
              </a:spcBef>
              <a:spcAft>
                <a:spcPts val="0"/>
              </a:spcAft>
              <a:buClr>
                <a:schemeClr val="dk1"/>
              </a:buClr>
              <a:buSzPts val="1400"/>
              <a:buFont typeface="Jost"/>
              <a:buChar char="●"/>
            </a:pPr>
            <a:r>
              <a:rPr lang="en">
                <a:solidFill>
                  <a:schemeClr val="dk1"/>
                </a:solidFill>
                <a:latin typeface="Jost"/>
                <a:ea typeface="Jost"/>
                <a:cs typeface="Jost"/>
                <a:sym typeface="Jost"/>
              </a:rPr>
              <a:t>It’s made of</a:t>
            </a:r>
            <a:endParaRPr>
              <a:solidFill>
                <a:schemeClr val="dk1"/>
              </a:solidFill>
              <a:latin typeface="Jost"/>
              <a:ea typeface="Jost"/>
              <a:cs typeface="Jost"/>
              <a:sym typeface="Jost"/>
            </a:endParaRPr>
          </a:p>
          <a:p>
            <a:pPr marL="144000" lvl="0" indent="0" algn="l" rtl="0">
              <a:spcBef>
                <a:spcPts val="0"/>
              </a:spcBef>
              <a:spcAft>
                <a:spcPts val="0"/>
              </a:spcAft>
              <a:buNone/>
            </a:pPr>
            <a:r>
              <a:rPr lang="en">
                <a:solidFill>
                  <a:schemeClr val="dk1"/>
                </a:solidFill>
                <a:latin typeface="Jost"/>
                <a:ea typeface="Jost"/>
                <a:cs typeface="Jost"/>
                <a:sym typeface="Jost"/>
              </a:rPr>
              <a:t> a rocky core</a:t>
            </a:r>
            <a:endParaRPr>
              <a:solidFill>
                <a:schemeClr val="dk1"/>
              </a:solidFill>
              <a:latin typeface="Jost"/>
              <a:ea typeface="Jost"/>
              <a:cs typeface="Jost"/>
              <a:sym typeface="Jost"/>
            </a:endParaRPr>
          </a:p>
          <a:p>
            <a:pPr marL="182880" lvl="0" indent="-91440" algn="l" rtl="0">
              <a:spcBef>
                <a:spcPts val="0"/>
              </a:spcBef>
              <a:spcAft>
                <a:spcPts val="0"/>
              </a:spcAft>
              <a:buNone/>
            </a:pPr>
            <a:endParaRPr>
              <a:solidFill>
                <a:srgbClr val="595959"/>
              </a:solidFill>
              <a:latin typeface="Jost"/>
              <a:ea typeface="Jost"/>
              <a:cs typeface="Jost"/>
              <a:sym typeface="Jost"/>
            </a:endParaRPr>
          </a:p>
        </p:txBody>
      </p:sp>
      <p:sp>
        <p:nvSpPr>
          <p:cNvPr id="1864" name="Google Shape;1864;p54"/>
          <p:cNvSpPr/>
          <p:nvPr/>
        </p:nvSpPr>
        <p:spPr>
          <a:xfrm flipH="1">
            <a:off x="2777963" y="1680500"/>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02</a:t>
            </a:r>
            <a:endParaRPr sz="2000">
              <a:solidFill>
                <a:schemeClr val="lt1"/>
              </a:solidFill>
              <a:latin typeface="Krona One"/>
              <a:ea typeface="Krona One"/>
              <a:cs typeface="Krona One"/>
              <a:sym typeface="Krona One"/>
            </a:endParaRPr>
          </a:p>
        </p:txBody>
      </p:sp>
      <p:sp>
        <p:nvSpPr>
          <p:cNvPr id="1865" name="Google Shape;1865;p54"/>
          <p:cNvSpPr txBox="1"/>
          <p:nvPr/>
        </p:nvSpPr>
        <p:spPr>
          <a:xfrm flipH="1">
            <a:off x="2676025" y="2458019"/>
            <a:ext cx="1836000" cy="348300"/>
          </a:xfrm>
          <a:prstGeom prst="rect">
            <a:avLst/>
          </a:prstGeom>
          <a:noFill/>
          <a:ln>
            <a:noFill/>
          </a:ln>
        </p:spPr>
        <p:txBody>
          <a:bodyPr spcFirstLastPara="1" wrap="square" lIns="90000" tIns="91425" rIns="9000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VENUS</a:t>
            </a:r>
            <a:endParaRPr sz="1800">
              <a:solidFill>
                <a:srgbClr val="000000"/>
              </a:solidFill>
              <a:latin typeface="Krona One"/>
              <a:ea typeface="Krona One"/>
              <a:cs typeface="Krona One"/>
              <a:sym typeface="Krona One"/>
            </a:endParaRPr>
          </a:p>
        </p:txBody>
      </p:sp>
      <p:sp>
        <p:nvSpPr>
          <p:cNvPr id="1866" name="Google Shape;1866;p54"/>
          <p:cNvSpPr txBox="1"/>
          <p:nvPr/>
        </p:nvSpPr>
        <p:spPr>
          <a:xfrm flipH="1">
            <a:off x="2676025" y="2801320"/>
            <a:ext cx="1836000" cy="445800"/>
          </a:xfrm>
          <a:prstGeom prst="rect">
            <a:avLst/>
          </a:prstGeom>
          <a:noFill/>
          <a:ln>
            <a:noFill/>
          </a:ln>
        </p:spPr>
        <p:txBody>
          <a:bodyPr spcFirstLastPara="1" wrap="square" lIns="90000" tIns="0" rIns="900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Venus is the second planet from the Sun</a:t>
            </a:r>
            <a:endParaRPr>
              <a:solidFill>
                <a:schemeClr val="dk1"/>
              </a:solidFill>
              <a:latin typeface="Jost"/>
              <a:ea typeface="Jost"/>
              <a:cs typeface="Jost"/>
              <a:sym typeface="Jost"/>
            </a:endParaRPr>
          </a:p>
        </p:txBody>
      </p:sp>
      <p:sp>
        <p:nvSpPr>
          <p:cNvPr id="1867" name="Google Shape;1867;p54"/>
          <p:cNvSpPr txBox="1"/>
          <p:nvPr/>
        </p:nvSpPr>
        <p:spPr>
          <a:xfrm flipH="1">
            <a:off x="2676025" y="3412144"/>
            <a:ext cx="1836000" cy="915600"/>
          </a:xfrm>
          <a:prstGeom prst="rect">
            <a:avLst/>
          </a:prstGeom>
          <a:noFill/>
          <a:ln>
            <a:noFill/>
          </a:ln>
        </p:spPr>
        <p:txBody>
          <a:bodyPr spcFirstLastPara="1" wrap="square" lIns="90000" tIns="0" rIns="90000" bIns="0" anchor="t" anchorCtr="0">
            <a:noAutofit/>
          </a:bodyPr>
          <a:lstStyle/>
          <a:p>
            <a:pPr marL="182880" lvl="0" indent="-180340" algn="l" rtl="0">
              <a:spcBef>
                <a:spcPts val="0"/>
              </a:spcBef>
              <a:spcAft>
                <a:spcPts val="0"/>
              </a:spcAft>
              <a:buClr>
                <a:schemeClr val="dk1"/>
              </a:buClr>
              <a:buSzPts val="1400"/>
              <a:buFont typeface="Jost"/>
              <a:buChar char="●"/>
            </a:pPr>
            <a:r>
              <a:rPr lang="en">
                <a:solidFill>
                  <a:schemeClr val="dk1"/>
                </a:solidFill>
                <a:latin typeface="Jost"/>
                <a:ea typeface="Jost"/>
                <a:cs typeface="Jost"/>
                <a:sym typeface="Jost"/>
              </a:rPr>
              <a:t>Venus is a very </a:t>
            </a:r>
            <a:endParaRPr>
              <a:solidFill>
                <a:schemeClr val="dk1"/>
              </a:solidFill>
              <a:latin typeface="Jost"/>
              <a:ea typeface="Jost"/>
              <a:cs typeface="Jost"/>
              <a:sym typeface="Jost"/>
            </a:endParaRPr>
          </a:p>
          <a:p>
            <a:pPr marL="0" lvl="0" indent="0" algn="l" rtl="0">
              <a:spcBef>
                <a:spcPts val="0"/>
              </a:spcBef>
              <a:spcAft>
                <a:spcPts val="0"/>
              </a:spcAft>
              <a:buNone/>
            </a:pPr>
            <a:r>
              <a:rPr lang="en">
                <a:solidFill>
                  <a:schemeClr val="dk1"/>
                </a:solidFill>
                <a:latin typeface="Jost"/>
                <a:ea typeface="Jost"/>
                <a:cs typeface="Jost"/>
                <a:sym typeface="Jost"/>
              </a:rPr>
              <a:t>    hot planet</a:t>
            </a:r>
            <a:endParaRPr>
              <a:solidFill>
                <a:schemeClr val="dk1"/>
              </a:solidFill>
              <a:latin typeface="Jost"/>
              <a:ea typeface="Jost"/>
              <a:cs typeface="Jost"/>
              <a:sym typeface="Jost"/>
            </a:endParaRPr>
          </a:p>
          <a:p>
            <a:pPr marL="182880" lvl="0" indent="-180340" algn="l" rtl="0">
              <a:spcBef>
                <a:spcPts val="0"/>
              </a:spcBef>
              <a:spcAft>
                <a:spcPts val="0"/>
              </a:spcAft>
              <a:buClr>
                <a:schemeClr val="dk1"/>
              </a:buClr>
              <a:buSzPts val="1400"/>
              <a:buFont typeface="Jost"/>
              <a:buChar char="●"/>
            </a:pPr>
            <a:r>
              <a:rPr lang="en">
                <a:solidFill>
                  <a:schemeClr val="dk1"/>
                </a:solidFill>
                <a:latin typeface="Jost"/>
                <a:ea typeface="Jost"/>
                <a:cs typeface="Jost"/>
                <a:sym typeface="Jost"/>
              </a:rPr>
              <a:t>Venus has a beautiful name</a:t>
            </a:r>
            <a:endParaRPr>
              <a:solidFill>
                <a:schemeClr val="dk1"/>
              </a:solidFill>
              <a:latin typeface="Jost"/>
              <a:ea typeface="Jost"/>
              <a:cs typeface="Jost"/>
              <a:sym typeface="Jost"/>
            </a:endParaRPr>
          </a:p>
        </p:txBody>
      </p:sp>
      <p:sp>
        <p:nvSpPr>
          <p:cNvPr id="1868" name="Google Shape;1868;p54"/>
          <p:cNvSpPr/>
          <p:nvPr/>
        </p:nvSpPr>
        <p:spPr>
          <a:xfrm flipH="1">
            <a:off x="4734013" y="1680500"/>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03</a:t>
            </a:r>
            <a:endParaRPr sz="2000">
              <a:solidFill>
                <a:schemeClr val="lt1"/>
              </a:solidFill>
              <a:latin typeface="Krona One"/>
              <a:ea typeface="Krona One"/>
              <a:cs typeface="Krona One"/>
              <a:sym typeface="Krona One"/>
            </a:endParaRPr>
          </a:p>
        </p:txBody>
      </p:sp>
      <p:sp>
        <p:nvSpPr>
          <p:cNvPr id="1869" name="Google Shape;1869;p54"/>
          <p:cNvSpPr txBox="1"/>
          <p:nvPr/>
        </p:nvSpPr>
        <p:spPr>
          <a:xfrm flipH="1">
            <a:off x="4632075" y="2458019"/>
            <a:ext cx="1836000" cy="348300"/>
          </a:xfrm>
          <a:prstGeom prst="rect">
            <a:avLst/>
          </a:prstGeom>
          <a:noFill/>
          <a:ln>
            <a:noFill/>
          </a:ln>
        </p:spPr>
        <p:txBody>
          <a:bodyPr spcFirstLastPara="1" wrap="square" lIns="90000" tIns="91425" rIns="9000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MARS</a:t>
            </a:r>
            <a:endParaRPr sz="1800">
              <a:solidFill>
                <a:srgbClr val="000000"/>
              </a:solidFill>
              <a:latin typeface="Krona One"/>
              <a:ea typeface="Krona One"/>
              <a:cs typeface="Krona One"/>
              <a:sym typeface="Krona One"/>
            </a:endParaRPr>
          </a:p>
        </p:txBody>
      </p:sp>
      <p:sp>
        <p:nvSpPr>
          <p:cNvPr id="1870" name="Google Shape;1870;p54"/>
          <p:cNvSpPr txBox="1"/>
          <p:nvPr/>
        </p:nvSpPr>
        <p:spPr>
          <a:xfrm flipH="1">
            <a:off x="4632075" y="2801320"/>
            <a:ext cx="1836000" cy="445800"/>
          </a:xfrm>
          <a:prstGeom prst="rect">
            <a:avLst/>
          </a:prstGeom>
          <a:noFill/>
          <a:ln>
            <a:noFill/>
          </a:ln>
        </p:spPr>
        <p:txBody>
          <a:bodyPr spcFirstLastPara="1" wrap="square" lIns="90000" tIns="0" rIns="900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Mars is actually an extremely cold planet</a:t>
            </a:r>
            <a:endParaRPr>
              <a:solidFill>
                <a:schemeClr val="dk1"/>
              </a:solidFill>
              <a:latin typeface="Jost"/>
              <a:ea typeface="Jost"/>
              <a:cs typeface="Jost"/>
              <a:sym typeface="Jost"/>
            </a:endParaRPr>
          </a:p>
        </p:txBody>
      </p:sp>
      <p:sp>
        <p:nvSpPr>
          <p:cNvPr id="1871" name="Google Shape;1871;p54"/>
          <p:cNvSpPr txBox="1"/>
          <p:nvPr/>
        </p:nvSpPr>
        <p:spPr>
          <a:xfrm flipH="1">
            <a:off x="4632075" y="3412144"/>
            <a:ext cx="1836000" cy="915600"/>
          </a:xfrm>
          <a:prstGeom prst="rect">
            <a:avLst/>
          </a:prstGeom>
          <a:noFill/>
          <a:ln>
            <a:noFill/>
          </a:ln>
        </p:spPr>
        <p:txBody>
          <a:bodyPr spcFirstLastPara="1" wrap="square" lIns="90000" tIns="0" rIns="90000" bIns="0" anchor="t" anchorCtr="0">
            <a:noAutofit/>
          </a:bodyPr>
          <a:lstStyle/>
          <a:p>
            <a:pPr marL="182880" lvl="0" indent="-180340" algn="l" rtl="0">
              <a:spcBef>
                <a:spcPts val="0"/>
              </a:spcBef>
              <a:spcAft>
                <a:spcPts val="0"/>
              </a:spcAft>
              <a:buClr>
                <a:schemeClr val="dk1"/>
              </a:buClr>
              <a:buSzPts val="1400"/>
              <a:buFont typeface="Jost"/>
              <a:buChar char="●"/>
            </a:pPr>
            <a:r>
              <a:rPr lang="en">
                <a:solidFill>
                  <a:schemeClr val="dk1"/>
                </a:solidFill>
                <a:latin typeface="Jost"/>
                <a:ea typeface="Jost"/>
                <a:cs typeface="Jost"/>
                <a:sym typeface="Jost"/>
              </a:rPr>
              <a:t>Mars is full of iron oxide dust</a:t>
            </a:r>
            <a:endParaRPr>
              <a:solidFill>
                <a:schemeClr val="dk1"/>
              </a:solidFill>
              <a:latin typeface="Jost"/>
              <a:ea typeface="Jost"/>
              <a:cs typeface="Jost"/>
              <a:sym typeface="Jost"/>
            </a:endParaRPr>
          </a:p>
          <a:p>
            <a:pPr marL="182880" lvl="0" indent="-180340" algn="l" rtl="0">
              <a:spcBef>
                <a:spcPts val="0"/>
              </a:spcBef>
              <a:spcAft>
                <a:spcPts val="0"/>
              </a:spcAft>
              <a:buClr>
                <a:schemeClr val="dk1"/>
              </a:buClr>
              <a:buSzPts val="1400"/>
              <a:buFont typeface="Jost"/>
              <a:buChar char="●"/>
            </a:pPr>
            <a:r>
              <a:rPr lang="en">
                <a:solidFill>
                  <a:schemeClr val="dk1"/>
                </a:solidFill>
                <a:latin typeface="Jost"/>
                <a:ea typeface="Jost"/>
                <a:cs typeface="Jost"/>
                <a:sym typeface="Jost"/>
              </a:rPr>
              <a:t>Mars was named after a god</a:t>
            </a:r>
            <a:endParaRPr>
              <a:solidFill>
                <a:schemeClr val="dk1"/>
              </a:solidFill>
              <a:latin typeface="Jost"/>
              <a:ea typeface="Jost"/>
              <a:cs typeface="Jost"/>
              <a:sym typeface="Jost"/>
            </a:endParaRPr>
          </a:p>
        </p:txBody>
      </p:sp>
      <p:sp>
        <p:nvSpPr>
          <p:cNvPr id="1872" name="Google Shape;1872;p54"/>
          <p:cNvSpPr/>
          <p:nvPr/>
        </p:nvSpPr>
        <p:spPr>
          <a:xfrm flipH="1">
            <a:off x="6690063" y="1680500"/>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04</a:t>
            </a:r>
            <a:endParaRPr sz="2000">
              <a:solidFill>
                <a:schemeClr val="lt1"/>
              </a:solidFill>
              <a:latin typeface="Krona One"/>
              <a:ea typeface="Krona One"/>
              <a:cs typeface="Krona One"/>
              <a:sym typeface="Krona One"/>
            </a:endParaRPr>
          </a:p>
        </p:txBody>
      </p:sp>
      <p:sp>
        <p:nvSpPr>
          <p:cNvPr id="1873" name="Google Shape;1873;p54"/>
          <p:cNvSpPr txBox="1"/>
          <p:nvPr/>
        </p:nvSpPr>
        <p:spPr>
          <a:xfrm flipH="1">
            <a:off x="6588125" y="2458019"/>
            <a:ext cx="1836000" cy="348300"/>
          </a:xfrm>
          <a:prstGeom prst="rect">
            <a:avLst/>
          </a:prstGeom>
          <a:noFill/>
          <a:ln>
            <a:noFill/>
          </a:ln>
        </p:spPr>
        <p:txBody>
          <a:bodyPr spcFirstLastPara="1" wrap="square" lIns="90000" tIns="91425" rIns="9000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JUPITER</a:t>
            </a:r>
            <a:endParaRPr sz="1800">
              <a:solidFill>
                <a:srgbClr val="000000"/>
              </a:solidFill>
              <a:latin typeface="Krona One"/>
              <a:ea typeface="Krona One"/>
              <a:cs typeface="Krona One"/>
              <a:sym typeface="Krona One"/>
            </a:endParaRPr>
          </a:p>
        </p:txBody>
      </p:sp>
      <p:sp>
        <p:nvSpPr>
          <p:cNvPr id="1874" name="Google Shape;1874;p54"/>
          <p:cNvSpPr txBox="1"/>
          <p:nvPr/>
        </p:nvSpPr>
        <p:spPr>
          <a:xfrm flipH="1">
            <a:off x="6588125" y="2801320"/>
            <a:ext cx="1836000" cy="445800"/>
          </a:xfrm>
          <a:prstGeom prst="rect">
            <a:avLst/>
          </a:prstGeom>
          <a:noFill/>
          <a:ln>
            <a:noFill/>
          </a:ln>
        </p:spPr>
        <p:txBody>
          <a:bodyPr spcFirstLastPara="1" wrap="square" lIns="90000" tIns="0" rIns="900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Jupiter is the biggest planet of them all</a:t>
            </a:r>
            <a:endParaRPr>
              <a:solidFill>
                <a:schemeClr val="dk1"/>
              </a:solidFill>
              <a:latin typeface="Jost"/>
              <a:ea typeface="Jost"/>
              <a:cs typeface="Jost"/>
              <a:sym typeface="Jost"/>
            </a:endParaRPr>
          </a:p>
        </p:txBody>
      </p:sp>
      <p:sp>
        <p:nvSpPr>
          <p:cNvPr id="1875" name="Google Shape;1875;p54"/>
          <p:cNvSpPr txBox="1"/>
          <p:nvPr/>
        </p:nvSpPr>
        <p:spPr>
          <a:xfrm flipH="1">
            <a:off x="6588125" y="3412144"/>
            <a:ext cx="1836000" cy="915600"/>
          </a:xfrm>
          <a:prstGeom prst="rect">
            <a:avLst/>
          </a:prstGeom>
          <a:noFill/>
          <a:ln>
            <a:noFill/>
          </a:ln>
        </p:spPr>
        <p:txBody>
          <a:bodyPr spcFirstLastPara="1" wrap="square" lIns="90000" tIns="0" rIns="90000" bIns="0" anchor="t" anchorCtr="0">
            <a:noAutofit/>
          </a:bodyPr>
          <a:lstStyle/>
          <a:p>
            <a:pPr marL="182880" lvl="0" indent="-180340" algn="l" rtl="0">
              <a:spcBef>
                <a:spcPts val="0"/>
              </a:spcBef>
              <a:spcAft>
                <a:spcPts val="0"/>
              </a:spcAft>
              <a:buClr>
                <a:schemeClr val="dk1"/>
              </a:buClr>
              <a:buSzPts val="1400"/>
              <a:buFont typeface="Jost"/>
              <a:buChar char="●"/>
            </a:pPr>
            <a:r>
              <a:rPr lang="en">
                <a:solidFill>
                  <a:schemeClr val="dk1"/>
                </a:solidFill>
                <a:latin typeface="Jost"/>
                <a:ea typeface="Jost"/>
                <a:cs typeface="Jost"/>
                <a:sym typeface="Jost"/>
              </a:rPr>
              <a:t>Jupiter was named after a Roman god</a:t>
            </a:r>
            <a:endParaRPr>
              <a:solidFill>
                <a:schemeClr val="dk1"/>
              </a:solidFill>
              <a:latin typeface="Jost"/>
              <a:ea typeface="Jost"/>
              <a:cs typeface="Jost"/>
              <a:sym typeface="Jost"/>
            </a:endParaRPr>
          </a:p>
          <a:p>
            <a:pPr marL="182880" lvl="0" indent="-180340" algn="l" rtl="0">
              <a:spcBef>
                <a:spcPts val="0"/>
              </a:spcBef>
              <a:spcAft>
                <a:spcPts val="0"/>
              </a:spcAft>
              <a:buClr>
                <a:schemeClr val="dk1"/>
              </a:buClr>
              <a:buSzPts val="1400"/>
              <a:buFont typeface="Jost"/>
              <a:buChar char="●"/>
            </a:pPr>
            <a:r>
              <a:rPr lang="en">
                <a:solidFill>
                  <a:schemeClr val="dk1"/>
                </a:solidFill>
                <a:latin typeface="Jost"/>
                <a:ea typeface="Jost"/>
                <a:cs typeface="Jost"/>
                <a:sym typeface="Jost"/>
              </a:rPr>
              <a:t>Jupiter is is made of gases</a:t>
            </a:r>
            <a:endParaRPr>
              <a:solidFill>
                <a:schemeClr val="dk1"/>
              </a:solidFill>
              <a:latin typeface="Jost"/>
              <a:ea typeface="Jost"/>
              <a:cs typeface="Jost"/>
              <a:sym typeface="Jost"/>
            </a:endParaRPr>
          </a:p>
        </p:txBody>
      </p:sp>
      <p:sp>
        <p:nvSpPr>
          <p:cNvPr id="1876" name="Google Shape;1876;p54"/>
          <p:cNvSpPr/>
          <p:nvPr/>
        </p:nvSpPr>
        <p:spPr>
          <a:xfrm>
            <a:off x="590850" y="4357700"/>
            <a:ext cx="105900" cy="10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77" name="Google Shape;1877;p54"/>
          <p:cNvCxnSpPr>
            <a:stCxn id="1860" idx="3"/>
            <a:endCxn id="1876" idx="0"/>
          </p:cNvCxnSpPr>
          <p:nvPr/>
        </p:nvCxnSpPr>
        <p:spPr>
          <a:xfrm flipH="1">
            <a:off x="643713" y="2012600"/>
            <a:ext cx="178200" cy="2345100"/>
          </a:xfrm>
          <a:prstGeom prst="bentConnector2">
            <a:avLst/>
          </a:prstGeom>
          <a:noFill/>
          <a:ln w="19050" cap="flat" cmpd="sng">
            <a:solidFill>
              <a:schemeClr val="dk2"/>
            </a:solidFill>
            <a:prstDash val="solid"/>
            <a:round/>
            <a:headEnd type="none" w="med" len="med"/>
            <a:tailEnd type="none" w="med" len="med"/>
          </a:ln>
        </p:spPr>
      </p:cxnSp>
      <p:sp>
        <p:nvSpPr>
          <p:cNvPr id="1878" name="Google Shape;1878;p54"/>
          <p:cNvSpPr/>
          <p:nvPr/>
        </p:nvSpPr>
        <p:spPr>
          <a:xfrm>
            <a:off x="2550164" y="4357700"/>
            <a:ext cx="105900" cy="10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4"/>
          <p:cNvSpPr/>
          <p:nvPr/>
        </p:nvSpPr>
        <p:spPr>
          <a:xfrm>
            <a:off x="4506139" y="4357700"/>
            <a:ext cx="105900" cy="10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4"/>
          <p:cNvSpPr/>
          <p:nvPr/>
        </p:nvSpPr>
        <p:spPr>
          <a:xfrm>
            <a:off x="6462114" y="4357700"/>
            <a:ext cx="105900" cy="10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81" name="Google Shape;1881;p54"/>
          <p:cNvCxnSpPr>
            <a:stCxn id="1864" idx="3"/>
            <a:endCxn id="1878" idx="0"/>
          </p:cNvCxnSpPr>
          <p:nvPr/>
        </p:nvCxnSpPr>
        <p:spPr>
          <a:xfrm flipH="1">
            <a:off x="2603063" y="2012600"/>
            <a:ext cx="174900" cy="2345100"/>
          </a:xfrm>
          <a:prstGeom prst="bentConnector2">
            <a:avLst/>
          </a:prstGeom>
          <a:noFill/>
          <a:ln w="19050" cap="flat" cmpd="sng">
            <a:solidFill>
              <a:schemeClr val="dk2"/>
            </a:solidFill>
            <a:prstDash val="solid"/>
            <a:round/>
            <a:headEnd type="none" w="med" len="med"/>
            <a:tailEnd type="none" w="med" len="med"/>
          </a:ln>
        </p:spPr>
      </p:cxnSp>
      <p:cxnSp>
        <p:nvCxnSpPr>
          <p:cNvPr id="1882" name="Google Shape;1882;p54"/>
          <p:cNvCxnSpPr>
            <a:stCxn id="1868" idx="3"/>
            <a:endCxn id="1879" idx="0"/>
          </p:cNvCxnSpPr>
          <p:nvPr/>
        </p:nvCxnSpPr>
        <p:spPr>
          <a:xfrm flipH="1">
            <a:off x="4559113" y="2012600"/>
            <a:ext cx="174900" cy="2345100"/>
          </a:xfrm>
          <a:prstGeom prst="bentConnector2">
            <a:avLst/>
          </a:prstGeom>
          <a:noFill/>
          <a:ln w="19050" cap="flat" cmpd="sng">
            <a:solidFill>
              <a:schemeClr val="dk2"/>
            </a:solidFill>
            <a:prstDash val="solid"/>
            <a:round/>
            <a:headEnd type="none" w="med" len="med"/>
            <a:tailEnd type="none" w="med" len="med"/>
          </a:ln>
        </p:spPr>
      </p:cxnSp>
      <p:cxnSp>
        <p:nvCxnSpPr>
          <p:cNvPr id="1883" name="Google Shape;1883;p54"/>
          <p:cNvCxnSpPr>
            <a:stCxn id="1880" idx="0"/>
            <a:endCxn id="1872" idx="3"/>
          </p:cNvCxnSpPr>
          <p:nvPr/>
        </p:nvCxnSpPr>
        <p:spPr>
          <a:xfrm rot="-5400000">
            <a:off x="5429964" y="3097700"/>
            <a:ext cx="2345100" cy="174900"/>
          </a:xfrm>
          <a:prstGeom prst="bentConnector2">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p5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TEACHERS</a:t>
            </a:r>
            <a:endParaRPr/>
          </a:p>
        </p:txBody>
      </p:sp>
      <p:sp>
        <p:nvSpPr>
          <p:cNvPr id="1889" name="Google Shape;1889;p55"/>
          <p:cNvSpPr txBox="1">
            <a:spLocks noGrp="1"/>
          </p:cNvSpPr>
          <p:nvPr>
            <p:ph type="title" idx="2"/>
          </p:nvPr>
        </p:nvSpPr>
        <p:spPr>
          <a:xfrm>
            <a:off x="5952819" y="3537000"/>
            <a:ext cx="2471100" cy="37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SUSAN BONES</a:t>
            </a:r>
            <a:endParaRPr/>
          </a:p>
        </p:txBody>
      </p:sp>
      <p:sp>
        <p:nvSpPr>
          <p:cNvPr id="1890" name="Google Shape;1890;p55"/>
          <p:cNvSpPr txBox="1">
            <a:spLocks noGrp="1"/>
          </p:cNvSpPr>
          <p:nvPr>
            <p:ph type="title" idx="3"/>
          </p:nvPr>
        </p:nvSpPr>
        <p:spPr>
          <a:xfrm>
            <a:off x="720081" y="3537000"/>
            <a:ext cx="2471100" cy="37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a:t>
            </a:r>
            <a:endParaRPr/>
          </a:p>
        </p:txBody>
      </p:sp>
      <p:sp>
        <p:nvSpPr>
          <p:cNvPr id="1891" name="Google Shape;1891;p55"/>
          <p:cNvSpPr txBox="1">
            <a:spLocks noGrp="1"/>
          </p:cNvSpPr>
          <p:nvPr>
            <p:ph type="subTitle" idx="1"/>
          </p:nvPr>
        </p:nvSpPr>
        <p:spPr>
          <a:xfrm>
            <a:off x="5952819" y="3933600"/>
            <a:ext cx="2471100" cy="4413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a:p>
        </p:txBody>
      </p:sp>
      <p:sp>
        <p:nvSpPr>
          <p:cNvPr id="1892" name="Google Shape;1892;p55"/>
          <p:cNvSpPr txBox="1">
            <a:spLocks noGrp="1"/>
          </p:cNvSpPr>
          <p:nvPr>
            <p:ph type="subTitle" idx="4"/>
          </p:nvPr>
        </p:nvSpPr>
        <p:spPr>
          <a:xfrm>
            <a:off x="720081" y="3933600"/>
            <a:ext cx="2471100" cy="4413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a:p>
        </p:txBody>
      </p:sp>
      <p:sp>
        <p:nvSpPr>
          <p:cNvPr id="1893" name="Google Shape;1893;p55"/>
          <p:cNvSpPr txBox="1">
            <a:spLocks noGrp="1"/>
          </p:cNvSpPr>
          <p:nvPr>
            <p:ph type="title" idx="5"/>
          </p:nvPr>
        </p:nvSpPr>
        <p:spPr>
          <a:xfrm>
            <a:off x="3336450" y="3537000"/>
            <a:ext cx="2471100" cy="37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TIMMY JIMMY</a:t>
            </a:r>
            <a:endParaRPr/>
          </a:p>
        </p:txBody>
      </p:sp>
      <p:sp>
        <p:nvSpPr>
          <p:cNvPr id="1894" name="Google Shape;1894;p55"/>
          <p:cNvSpPr txBox="1">
            <a:spLocks noGrp="1"/>
          </p:cNvSpPr>
          <p:nvPr>
            <p:ph type="subTitle" idx="6"/>
          </p:nvPr>
        </p:nvSpPr>
        <p:spPr>
          <a:xfrm>
            <a:off x="3336450" y="3933600"/>
            <a:ext cx="2471100" cy="4413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a:p>
        </p:txBody>
      </p:sp>
      <p:pic>
        <p:nvPicPr>
          <p:cNvPr id="1895" name="Google Shape;1895;p55"/>
          <p:cNvPicPr preferRelativeResize="0"/>
          <p:nvPr/>
        </p:nvPicPr>
        <p:blipFill rotWithShape="1">
          <a:blip r:embed="rId3">
            <a:alphaModFix/>
          </a:blip>
          <a:srcRect l="23417" r="9809"/>
          <a:stretch/>
        </p:blipFill>
        <p:spPr>
          <a:xfrm>
            <a:off x="1104831" y="1622650"/>
            <a:ext cx="1701600" cy="1701000"/>
          </a:xfrm>
          <a:prstGeom prst="ellipse">
            <a:avLst/>
          </a:prstGeom>
          <a:noFill/>
          <a:ln w="76200" cap="flat" cmpd="sng">
            <a:solidFill>
              <a:schemeClr val="accent1"/>
            </a:solidFill>
            <a:prstDash val="dash"/>
            <a:round/>
            <a:headEnd type="none" w="sm" len="sm"/>
            <a:tailEnd type="none" w="sm" len="sm"/>
          </a:ln>
        </p:spPr>
      </p:pic>
      <p:pic>
        <p:nvPicPr>
          <p:cNvPr id="1896" name="Google Shape;1896;p55"/>
          <p:cNvPicPr preferRelativeResize="0"/>
          <p:nvPr/>
        </p:nvPicPr>
        <p:blipFill rotWithShape="1">
          <a:blip r:embed="rId4">
            <a:alphaModFix/>
          </a:blip>
          <a:srcRect l="37709" r="6015"/>
          <a:stretch/>
        </p:blipFill>
        <p:spPr>
          <a:xfrm>
            <a:off x="3721050" y="1622377"/>
            <a:ext cx="1701900" cy="1701000"/>
          </a:xfrm>
          <a:prstGeom prst="ellipse">
            <a:avLst/>
          </a:prstGeom>
          <a:noFill/>
          <a:ln w="76200" cap="flat" cmpd="sng">
            <a:solidFill>
              <a:schemeClr val="accent1"/>
            </a:solidFill>
            <a:prstDash val="dash"/>
            <a:round/>
            <a:headEnd type="none" w="sm" len="sm"/>
            <a:tailEnd type="none" w="sm" len="sm"/>
          </a:ln>
        </p:spPr>
      </p:pic>
      <p:pic>
        <p:nvPicPr>
          <p:cNvPr id="1897" name="Google Shape;1897;p55"/>
          <p:cNvPicPr preferRelativeResize="0"/>
          <p:nvPr/>
        </p:nvPicPr>
        <p:blipFill rotWithShape="1">
          <a:blip r:embed="rId5">
            <a:alphaModFix/>
          </a:blip>
          <a:srcRect t="19" b="19"/>
          <a:stretch/>
        </p:blipFill>
        <p:spPr>
          <a:xfrm>
            <a:off x="6337419" y="1622377"/>
            <a:ext cx="1701900" cy="1701000"/>
          </a:xfrm>
          <a:prstGeom prst="ellipse">
            <a:avLst/>
          </a:prstGeom>
          <a:noFill/>
          <a:ln w="76200" cap="flat" cmpd="sng">
            <a:solidFill>
              <a:schemeClr val="accent1"/>
            </a:solidFill>
            <a:prstDash val="dash"/>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01"/>
        <p:cNvGrpSpPr/>
        <p:nvPr/>
      </p:nvGrpSpPr>
      <p:grpSpPr>
        <a:xfrm>
          <a:off x="0" y="0"/>
          <a:ext cx="0" cy="0"/>
          <a:chOff x="0" y="0"/>
          <a:chExt cx="0" cy="0"/>
        </a:xfrm>
      </p:grpSpPr>
      <p:sp>
        <p:nvSpPr>
          <p:cNvPr id="1902" name="Google Shape;1902;p56"/>
          <p:cNvSpPr/>
          <p:nvPr/>
        </p:nvSpPr>
        <p:spPr>
          <a:xfrm flipH="1">
            <a:off x="4545205" y="4048153"/>
            <a:ext cx="3466500" cy="83400"/>
          </a:xfrm>
          <a:prstGeom prst="ellipse">
            <a:avLst/>
          </a:prstGeom>
          <a:solidFill>
            <a:srgbClr val="1E1E1E">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6"/>
          <p:cNvSpPr txBox="1">
            <a:spLocks noGrp="1"/>
          </p:cNvSpPr>
          <p:nvPr>
            <p:ph type="title"/>
          </p:nvPr>
        </p:nvSpPr>
        <p:spPr>
          <a:xfrm>
            <a:off x="1132289" y="1781963"/>
            <a:ext cx="3075600" cy="81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DESKTOP SOFTWARE</a:t>
            </a:r>
            <a:endParaRPr/>
          </a:p>
        </p:txBody>
      </p:sp>
      <p:sp>
        <p:nvSpPr>
          <p:cNvPr id="1904" name="Google Shape;1904;p56"/>
          <p:cNvSpPr txBox="1">
            <a:spLocks noGrp="1"/>
          </p:cNvSpPr>
          <p:nvPr>
            <p:ph type="subTitle" idx="1"/>
          </p:nvPr>
        </p:nvSpPr>
        <p:spPr>
          <a:xfrm>
            <a:off x="1132289" y="2790038"/>
            <a:ext cx="2697000" cy="8763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905" name="Google Shape;1905;p56"/>
          <p:cNvGrpSpPr/>
          <p:nvPr/>
        </p:nvGrpSpPr>
        <p:grpSpPr>
          <a:xfrm>
            <a:off x="4545211" y="1541819"/>
            <a:ext cx="3466500" cy="2517063"/>
            <a:chOff x="4624072" y="1313242"/>
            <a:chExt cx="3466500" cy="2517063"/>
          </a:xfrm>
        </p:grpSpPr>
        <p:sp>
          <p:nvSpPr>
            <p:cNvPr id="1906" name="Google Shape;1906;p56"/>
            <p:cNvSpPr/>
            <p:nvPr/>
          </p:nvSpPr>
          <p:spPr>
            <a:xfrm>
              <a:off x="4624072" y="1313242"/>
              <a:ext cx="3466500" cy="2040000"/>
            </a:xfrm>
            <a:prstGeom prst="roundRec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6"/>
            <p:cNvSpPr/>
            <p:nvPr/>
          </p:nvSpPr>
          <p:spPr>
            <a:xfrm>
              <a:off x="5941997" y="3353234"/>
              <a:ext cx="830400" cy="428100"/>
            </a:xfrm>
            <a:prstGeom prst="trapezoid">
              <a:avLst>
                <a:gd name="adj" fmla="val 25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6"/>
            <p:cNvSpPr/>
            <p:nvPr/>
          </p:nvSpPr>
          <p:spPr>
            <a:xfrm>
              <a:off x="5729608" y="3781405"/>
              <a:ext cx="1255500" cy="48900"/>
            </a:xfrm>
            <a:prstGeom prst="roundRec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09" name="Google Shape;1909;p56"/>
          <p:cNvPicPr preferRelativeResize="0"/>
          <p:nvPr/>
        </p:nvPicPr>
        <p:blipFill rotWithShape="1">
          <a:blip r:embed="rId3">
            <a:alphaModFix/>
          </a:blip>
          <a:srcRect t="4997" b="1935"/>
          <a:stretch/>
        </p:blipFill>
        <p:spPr>
          <a:xfrm>
            <a:off x="4722251" y="1751811"/>
            <a:ext cx="3112374" cy="1619951"/>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13"/>
        <p:cNvGrpSpPr/>
        <p:nvPr/>
      </p:nvGrpSpPr>
      <p:grpSpPr>
        <a:xfrm>
          <a:off x="0" y="0"/>
          <a:ext cx="0" cy="0"/>
          <a:chOff x="0" y="0"/>
          <a:chExt cx="0" cy="0"/>
        </a:xfrm>
      </p:grpSpPr>
      <p:sp>
        <p:nvSpPr>
          <p:cNvPr id="1914" name="Google Shape;1914;p57"/>
          <p:cNvSpPr txBox="1">
            <a:spLocks noGrp="1"/>
          </p:cNvSpPr>
          <p:nvPr>
            <p:ph type="title"/>
          </p:nvPr>
        </p:nvSpPr>
        <p:spPr>
          <a:xfrm>
            <a:off x="979975" y="1163740"/>
            <a:ext cx="3477900" cy="81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915" name="Google Shape;1915;p57"/>
          <p:cNvSpPr txBox="1">
            <a:spLocks noGrp="1"/>
          </p:cNvSpPr>
          <p:nvPr>
            <p:ph type="subTitle" idx="1"/>
          </p:nvPr>
        </p:nvSpPr>
        <p:spPr>
          <a:xfrm>
            <a:off x="979975" y="2052590"/>
            <a:ext cx="3477900" cy="13398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1800">
                <a:latin typeface="Krona One"/>
                <a:ea typeface="Krona One"/>
                <a:cs typeface="Krona One"/>
                <a:sym typeface="Krona One"/>
              </a:rPr>
              <a:t>DO YOU HAVE</a:t>
            </a:r>
            <a:endParaRPr sz="1800">
              <a:latin typeface="Krona One"/>
              <a:ea typeface="Krona One"/>
              <a:cs typeface="Krona One"/>
              <a:sym typeface="Krona One"/>
            </a:endParaRPr>
          </a:p>
          <a:p>
            <a:pPr marL="0" lvl="0" indent="0" algn="l" rtl="0">
              <a:spcBef>
                <a:spcPts val="0"/>
              </a:spcBef>
              <a:spcAft>
                <a:spcPts val="0"/>
              </a:spcAft>
              <a:buClr>
                <a:schemeClr val="lt1"/>
              </a:buClr>
              <a:buSzPts val="1100"/>
              <a:buFont typeface="Arial"/>
              <a:buNone/>
            </a:pPr>
            <a:r>
              <a:rPr lang="en" sz="1800">
                <a:latin typeface="Krona One"/>
                <a:ea typeface="Krona One"/>
                <a:cs typeface="Krona One"/>
                <a:sym typeface="Krona One"/>
              </a:rPr>
              <a:t>ANY QUESTIONS?</a:t>
            </a:r>
            <a:endParaRPr sz="1800">
              <a:latin typeface="Krona One"/>
              <a:ea typeface="Krona One"/>
              <a:cs typeface="Krona One"/>
              <a:sym typeface="Krona One"/>
            </a:endParaRPr>
          </a:p>
          <a:p>
            <a:pPr marL="0" lvl="0" indent="0" algn="l" rtl="0">
              <a:spcBef>
                <a:spcPts val="100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+91  620 421 838 </a:t>
            </a:r>
            <a:endParaRPr/>
          </a:p>
          <a:p>
            <a:pPr marL="0" lvl="0" indent="0" algn="l" rtl="0">
              <a:spcBef>
                <a:spcPts val="0"/>
              </a:spcBef>
              <a:spcAft>
                <a:spcPts val="0"/>
              </a:spcAft>
              <a:buNone/>
            </a:pPr>
            <a:r>
              <a:rPr lang="en"/>
              <a:t>yourwebsite.com</a:t>
            </a:r>
            <a:endParaRPr sz="1000"/>
          </a:p>
        </p:txBody>
      </p:sp>
      <p:sp>
        <p:nvSpPr>
          <p:cNvPr id="1916" name="Google Shape;1916;p57"/>
          <p:cNvSpPr/>
          <p:nvPr/>
        </p:nvSpPr>
        <p:spPr>
          <a:xfrm>
            <a:off x="4898900" y="1331665"/>
            <a:ext cx="450000" cy="450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7"/>
          <p:cNvSpPr/>
          <p:nvPr/>
        </p:nvSpPr>
        <p:spPr>
          <a:xfrm>
            <a:off x="5509525" y="1331665"/>
            <a:ext cx="450000" cy="450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7"/>
          <p:cNvSpPr/>
          <p:nvPr/>
        </p:nvSpPr>
        <p:spPr>
          <a:xfrm>
            <a:off x="6120150" y="1331665"/>
            <a:ext cx="450000" cy="450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7"/>
          <p:cNvSpPr txBox="1"/>
          <p:nvPr/>
        </p:nvSpPr>
        <p:spPr>
          <a:xfrm>
            <a:off x="4797125" y="3085100"/>
            <a:ext cx="3351300" cy="3693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Jost"/>
                <a:ea typeface="Jost"/>
                <a:cs typeface="Jost"/>
                <a:sym typeface="Jost"/>
              </a:rPr>
              <a:t>Please keep this slide for attribution</a:t>
            </a:r>
            <a:endParaRPr sz="1200">
              <a:solidFill>
                <a:schemeClr val="dk1"/>
              </a:solidFill>
              <a:latin typeface="Jost"/>
              <a:ea typeface="Jost"/>
              <a:cs typeface="Jost"/>
              <a:sym typeface="Jost"/>
            </a:endParaRPr>
          </a:p>
        </p:txBody>
      </p:sp>
      <p:grpSp>
        <p:nvGrpSpPr>
          <p:cNvPr id="1920" name="Google Shape;1920;p57"/>
          <p:cNvGrpSpPr/>
          <p:nvPr/>
        </p:nvGrpSpPr>
        <p:grpSpPr>
          <a:xfrm>
            <a:off x="1121475" y="3843025"/>
            <a:ext cx="1221300" cy="570400"/>
            <a:chOff x="670175" y="3809850"/>
            <a:chExt cx="1221300" cy="570400"/>
          </a:xfrm>
        </p:grpSpPr>
        <p:cxnSp>
          <p:nvCxnSpPr>
            <p:cNvPr id="1921" name="Google Shape;1921;p57"/>
            <p:cNvCxnSpPr/>
            <p:nvPr/>
          </p:nvCxnSpPr>
          <p:spPr>
            <a:xfrm rot="10800000">
              <a:off x="670175" y="3999983"/>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922" name="Google Shape;1922;p57"/>
            <p:cNvCxnSpPr/>
            <p:nvPr/>
          </p:nvCxnSpPr>
          <p:spPr>
            <a:xfrm rot="10800000">
              <a:off x="670175" y="4380250"/>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923" name="Google Shape;1923;p57"/>
            <p:cNvCxnSpPr/>
            <p:nvPr/>
          </p:nvCxnSpPr>
          <p:spPr>
            <a:xfrm rot="10800000">
              <a:off x="995525" y="4190117"/>
              <a:ext cx="570600" cy="0"/>
            </a:xfrm>
            <a:prstGeom prst="straightConnector1">
              <a:avLst/>
            </a:prstGeom>
            <a:noFill/>
            <a:ln w="9525" cap="flat" cmpd="sng">
              <a:solidFill>
                <a:schemeClr val="dk2"/>
              </a:solidFill>
              <a:prstDash val="solid"/>
              <a:round/>
              <a:headEnd type="none" w="med" len="med"/>
              <a:tailEnd type="none" w="med" len="med"/>
            </a:ln>
          </p:spPr>
        </p:cxnSp>
        <p:cxnSp>
          <p:nvCxnSpPr>
            <p:cNvPr id="1924" name="Google Shape;1924;p57"/>
            <p:cNvCxnSpPr/>
            <p:nvPr/>
          </p:nvCxnSpPr>
          <p:spPr>
            <a:xfrm rot="10800000">
              <a:off x="995525" y="3809850"/>
              <a:ext cx="570600" cy="0"/>
            </a:xfrm>
            <a:prstGeom prst="straightConnector1">
              <a:avLst/>
            </a:prstGeom>
            <a:noFill/>
            <a:ln w="9525" cap="flat" cmpd="sng">
              <a:solidFill>
                <a:schemeClr val="dk2"/>
              </a:solidFill>
              <a:prstDash val="solid"/>
              <a:round/>
              <a:headEnd type="none" w="med" len="med"/>
              <a:tailEnd type="none" w="med" len="med"/>
            </a:ln>
          </p:spPr>
        </p:cxnSp>
      </p:grpSp>
      <p:sp>
        <p:nvSpPr>
          <p:cNvPr id="1925" name="Google Shape;1925;p57"/>
          <p:cNvSpPr/>
          <p:nvPr/>
        </p:nvSpPr>
        <p:spPr>
          <a:xfrm>
            <a:off x="995525" y="4698850"/>
            <a:ext cx="7152900" cy="172500"/>
          </a:xfrm>
          <a:prstGeom prst="ellipse">
            <a:avLst/>
          </a:prstGeom>
          <a:solidFill>
            <a:srgbClr val="1E1E1E">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6" name="Google Shape;1926;p57"/>
          <p:cNvGrpSpPr/>
          <p:nvPr/>
        </p:nvGrpSpPr>
        <p:grpSpPr>
          <a:xfrm>
            <a:off x="4988611" y="1421388"/>
            <a:ext cx="270617" cy="270603"/>
            <a:chOff x="266768" y="1721375"/>
            <a:chExt cx="397907" cy="397887"/>
          </a:xfrm>
        </p:grpSpPr>
        <p:sp>
          <p:nvSpPr>
            <p:cNvPr id="1927" name="Google Shape;1927;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57"/>
          <p:cNvGrpSpPr/>
          <p:nvPr/>
        </p:nvGrpSpPr>
        <p:grpSpPr>
          <a:xfrm>
            <a:off x="6209872" y="1421440"/>
            <a:ext cx="270642" cy="270642"/>
            <a:chOff x="1379798" y="1723250"/>
            <a:chExt cx="397887" cy="397887"/>
          </a:xfrm>
        </p:grpSpPr>
        <p:sp>
          <p:nvSpPr>
            <p:cNvPr id="1930" name="Google Shape;1930;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57"/>
          <p:cNvGrpSpPr/>
          <p:nvPr/>
        </p:nvGrpSpPr>
        <p:grpSpPr>
          <a:xfrm>
            <a:off x="5599218" y="1421440"/>
            <a:ext cx="270628" cy="270642"/>
            <a:chOff x="864491" y="1723250"/>
            <a:chExt cx="397866" cy="397887"/>
          </a:xfrm>
        </p:grpSpPr>
        <p:sp>
          <p:nvSpPr>
            <p:cNvPr id="1935" name="Google Shape;1935;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38" name="Google Shape;1938;p57"/>
          <p:cNvPicPr preferRelativeResize="0"/>
          <p:nvPr/>
        </p:nvPicPr>
        <p:blipFill rotWithShape="1">
          <a:blip r:embed="rId3">
            <a:alphaModFix/>
          </a:blip>
          <a:srcRect l="3157" b="22039"/>
          <a:stretch/>
        </p:blipFill>
        <p:spPr>
          <a:xfrm>
            <a:off x="2267563" y="3721675"/>
            <a:ext cx="4608825" cy="1107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58"/>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sp>
        <p:nvSpPr>
          <p:cNvPr id="1944" name="Google Shape;1944;p58"/>
          <p:cNvSpPr txBox="1">
            <a:spLocks noGrp="1"/>
          </p:cNvSpPr>
          <p:nvPr>
            <p:ph type="body" idx="1"/>
          </p:nvPr>
        </p:nvSpPr>
        <p:spPr>
          <a:xfrm>
            <a:off x="720000" y="1152475"/>
            <a:ext cx="3859500" cy="3416400"/>
          </a:xfrm>
          <a:prstGeom prst="rect">
            <a:avLst/>
          </a:prstGeom>
        </p:spPr>
        <p:txBody>
          <a:bodyPr spcFirstLastPara="1" wrap="square" lIns="91425" tIns="0" rIns="91425" bIns="1800000"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0" lvl="0" indent="0" algn="l" rtl="0">
              <a:spcBef>
                <a:spcPts val="0"/>
              </a:spcBef>
              <a:spcAft>
                <a:spcPts val="0"/>
              </a:spcAft>
              <a:buNone/>
            </a:pPr>
            <a:endParaRPr/>
          </a:p>
          <a:p>
            <a:pPr marL="0" lvl="0" indent="0" algn="l" rtl="0">
              <a:spcBef>
                <a:spcPts val="0"/>
              </a:spcBef>
              <a:spcAft>
                <a:spcPts val="0"/>
              </a:spcAft>
              <a:buNone/>
            </a:pPr>
            <a:r>
              <a:rPr lang="en" sz="1800">
                <a:latin typeface="Krona One"/>
                <a:ea typeface="Krona One"/>
                <a:cs typeface="Krona One"/>
                <a:sym typeface="Krona One"/>
              </a:rPr>
              <a:t>PHOTOS:</a:t>
            </a:r>
            <a:endParaRPr sz="1800">
              <a:latin typeface="Krona One"/>
              <a:ea typeface="Krona One"/>
              <a:cs typeface="Krona One"/>
              <a:sym typeface="Krona One"/>
            </a:endParaRPr>
          </a:p>
          <a:p>
            <a:pPr marL="320040" marR="50800" lvl="0" indent="-180340" algn="l" rtl="0">
              <a:spcBef>
                <a:spcPts val="0"/>
              </a:spcBef>
              <a:spcAft>
                <a:spcPts val="0"/>
              </a:spcAft>
              <a:buClr>
                <a:schemeClr val="accent1"/>
              </a:buClr>
              <a:buSzPts val="1400"/>
              <a:buChar char="●"/>
            </a:pPr>
            <a:r>
              <a:rPr lang="en">
                <a:solidFill>
                  <a:schemeClr val="hlink"/>
                </a:solidFill>
                <a:uFill>
                  <a:noFill/>
                </a:uFill>
                <a:hlinkClick r:id="rId3"/>
              </a:rPr>
              <a:t>Street signs closeup</a:t>
            </a:r>
            <a:endParaRPr/>
          </a:p>
          <a:p>
            <a:pPr marL="320040" marR="50800" lvl="0" indent="-180340" algn="l" rtl="0">
              <a:spcBef>
                <a:spcPts val="0"/>
              </a:spcBef>
              <a:spcAft>
                <a:spcPts val="0"/>
              </a:spcAft>
              <a:buClr>
                <a:schemeClr val="accent1"/>
              </a:buClr>
              <a:buSzPts val="1400"/>
              <a:buChar char="●"/>
            </a:pPr>
            <a:r>
              <a:rPr lang="en">
                <a:solidFill>
                  <a:schemeClr val="hlink"/>
                </a:solidFill>
                <a:uFill>
                  <a:noFill/>
                </a:uFill>
                <a:hlinkClick r:id="rId4"/>
              </a:rPr>
              <a:t>Single vertical tire on road</a:t>
            </a:r>
            <a:endParaRPr/>
          </a:p>
          <a:p>
            <a:pPr marL="457200" marR="50800" lvl="0" indent="0" algn="l" rtl="0">
              <a:spcBef>
                <a:spcPts val="0"/>
              </a:spcBef>
              <a:spcAft>
                <a:spcPts val="0"/>
              </a:spcAft>
              <a:buNone/>
            </a:pPr>
            <a:endParaRPr>
              <a:latin typeface="Jost"/>
              <a:ea typeface="Jost"/>
              <a:cs typeface="Jost"/>
              <a:sym typeface="Jost"/>
            </a:endParaRPr>
          </a:p>
          <a:p>
            <a:pPr marL="0" lvl="0" indent="0" algn="l" rtl="0">
              <a:spcBef>
                <a:spcPts val="0"/>
              </a:spcBef>
              <a:spcAft>
                <a:spcPts val="0"/>
              </a:spcAft>
              <a:buNone/>
            </a:pPr>
            <a:r>
              <a:rPr lang="en" sz="1800">
                <a:latin typeface="Krona One"/>
                <a:ea typeface="Krona One"/>
                <a:cs typeface="Krona One"/>
                <a:sym typeface="Krona One"/>
              </a:rPr>
              <a:t>VECTOR:</a:t>
            </a:r>
            <a:endParaRPr sz="1800">
              <a:latin typeface="Krona One"/>
              <a:ea typeface="Krona One"/>
              <a:cs typeface="Krona One"/>
              <a:sym typeface="Krona One"/>
            </a:endParaRPr>
          </a:p>
          <a:p>
            <a:pPr marL="320040" marR="50800" lvl="0" indent="-180340" algn="l" rtl="0">
              <a:spcBef>
                <a:spcPts val="0"/>
              </a:spcBef>
              <a:spcAft>
                <a:spcPts val="0"/>
              </a:spcAft>
              <a:buClr>
                <a:schemeClr val="accent1"/>
              </a:buClr>
              <a:buSzPts val="1400"/>
              <a:buChar char="●"/>
            </a:pPr>
            <a:r>
              <a:rPr lang="en">
                <a:solidFill>
                  <a:schemeClr val="hlink"/>
                </a:solidFill>
                <a:uFill>
                  <a:noFill/>
                </a:uFill>
                <a:hlinkClick r:id="rId5"/>
              </a:rPr>
              <a:t>Formula 1 racing car collection </a:t>
            </a:r>
            <a:endParaRPr/>
          </a:p>
        </p:txBody>
      </p:sp>
      <p:pic>
        <p:nvPicPr>
          <p:cNvPr id="1945" name="Google Shape;1945;p58"/>
          <p:cNvPicPr preferRelativeResize="0"/>
          <p:nvPr/>
        </p:nvPicPr>
        <p:blipFill rotWithShape="1">
          <a:blip r:embed="rId6">
            <a:alphaModFix/>
          </a:blip>
          <a:srcRect t="2371" b="2381"/>
          <a:stretch/>
        </p:blipFill>
        <p:spPr>
          <a:xfrm>
            <a:off x="4490986" y="1152475"/>
            <a:ext cx="3933016" cy="1150342"/>
          </a:xfrm>
          <a:prstGeom prst="rect">
            <a:avLst/>
          </a:prstGeom>
          <a:noFill/>
          <a:ln>
            <a:noFill/>
          </a:ln>
        </p:spPr>
      </p:pic>
      <p:pic>
        <p:nvPicPr>
          <p:cNvPr id="1946" name="Google Shape;1946;p58"/>
          <p:cNvPicPr preferRelativeResize="0"/>
          <p:nvPr/>
        </p:nvPicPr>
        <p:blipFill rotWithShape="1">
          <a:blip r:embed="rId7">
            <a:alphaModFix/>
          </a:blip>
          <a:srcRect t="2381" b="2371"/>
          <a:stretch/>
        </p:blipFill>
        <p:spPr>
          <a:xfrm>
            <a:off x="4490986" y="2302816"/>
            <a:ext cx="3933016" cy="1150342"/>
          </a:xfrm>
          <a:prstGeom prst="rect">
            <a:avLst/>
          </a:prstGeom>
          <a:noFill/>
          <a:ln>
            <a:noFill/>
          </a:ln>
        </p:spPr>
      </p:pic>
      <p:pic>
        <p:nvPicPr>
          <p:cNvPr id="1947" name="Google Shape;1947;p58"/>
          <p:cNvPicPr preferRelativeResize="0"/>
          <p:nvPr/>
        </p:nvPicPr>
        <p:blipFill rotWithShape="1">
          <a:blip r:embed="rId8">
            <a:alphaModFix/>
          </a:blip>
          <a:srcRect t="2381" b="2371"/>
          <a:stretch/>
        </p:blipFill>
        <p:spPr>
          <a:xfrm>
            <a:off x="4490986" y="3453158"/>
            <a:ext cx="3933016" cy="115034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Google Shape;1952;p59"/>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RESOURCES</a:t>
            </a:r>
            <a:endParaRPr/>
          </a:p>
        </p:txBody>
      </p:sp>
      <p:sp>
        <p:nvSpPr>
          <p:cNvPr id="1953" name="Google Shape;1953;p59"/>
          <p:cNvSpPr txBox="1">
            <a:spLocks noGrp="1"/>
          </p:cNvSpPr>
          <p:nvPr>
            <p:ph type="body" idx="1"/>
          </p:nvPr>
        </p:nvSpPr>
        <p:spPr>
          <a:xfrm>
            <a:off x="720000" y="1152475"/>
            <a:ext cx="3859500" cy="3416400"/>
          </a:xfrm>
          <a:prstGeom prst="rect">
            <a:avLst/>
          </a:prstGeom>
        </p:spPr>
        <p:txBody>
          <a:bodyPr spcFirstLastPara="1" wrap="square" lIns="91425" tIns="0" rIns="90000" bIns="0" anchor="t" anchorCtr="0">
            <a:noAutofit/>
          </a:bodyPr>
          <a:lstStyle/>
          <a:p>
            <a:pPr marL="0" lvl="0" indent="0" algn="l" rtl="0">
              <a:lnSpc>
                <a:spcPct val="100000"/>
              </a:lnSpc>
              <a:spcBef>
                <a:spcPts val="0"/>
              </a:spcBef>
              <a:spcAft>
                <a:spcPts val="0"/>
              </a:spcAft>
              <a:buNone/>
            </a:pPr>
            <a:r>
              <a:rPr lang="en"/>
              <a:t>Did you like the resources on this template? Get them for free at our other websites: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sz="1800">
                <a:latin typeface="Krona One"/>
                <a:ea typeface="Krona One"/>
                <a:cs typeface="Krona One"/>
                <a:sym typeface="Krona One"/>
              </a:rPr>
              <a:t>PHOTOS:</a:t>
            </a:r>
            <a:endParaRPr sz="1800">
              <a:latin typeface="Krona One"/>
              <a:ea typeface="Krona One"/>
              <a:cs typeface="Krona One"/>
              <a:sym typeface="Krona One"/>
            </a:endParaRPr>
          </a:p>
          <a:p>
            <a:pPr marL="320040" marR="0" lvl="0" indent="-180340" algn="l" rtl="0">
              <a:lnSpc>
                <a:spcPct val="100000"/>
              </a:lnSpc>
              <a:spcBef>
                <a:spcPts val="0"/>
              </a:spcBef>
              <a:spcAft>
                <a:spcPts val="0"/>
              </a:spcAft>
              <a:buClr>
                <a:schemeClr val="accent1"/>
              </a:buClr>
              <a:buSzPts val="1400"/>
              <a:buChar char="●"/>
            </a:pPr>
            <a:r>
              <a:rPr lang="en">
                <a:solidFill>
                  <a:schemeClr val="hlink"/>
                </a:solidFill>
                <a:uFill>
                  <a:noFill/>
                </a:uFill>
                <a:hlinkClick r:id="rId3"/>
              </a:rPr>
              <a:t>Multiplek alined tires on road</a:t>
            </a:r>
            <a:endParaRPr/>
          </a:p>
          <a:p>
            <a:pPr marL="320040" marR="0" lvl="0" indent="-180340" algn="l" rtl="0">
              <a:lnSpc>
                <a:spcPct val="100000"/>
              </a:lnSpc>
              <a:spcBef>
                <a:spcPts val="0"/>
              </a:spcBef>
              <a:spcAft>
                <a:spcPts val="0"/>
              </a:spcAft>
              <a:buClr>
                <a:schemeClr val="accent1"/>
              </a:buClr>
              <a:buSzPts val="1400"/>
              <a:buChar char="●"/>
            </a:pPr>
            <a:r>
              <a:rPr lang="en">
                <a:solidFill>
                  <a:schemeClr val="hlink"/>
                </a:solidFill>
                <a:uFill>
                  <a:noFill/>
                </a:uFill>
                <a:hlinkClick r:id="rId4"/>
              </a:rPr>
              <a:t>Single vertical tire on asphalt</a:t>
            </a:r>
            <a:endParaRPr>
              <a:latin typeface="Krona One"/>
              <a:ea typeface="Krona One"/>
              <a:cs typeface="Krona One"/>
              <a:sym typeface="Krona One"/>
            </a:endParaRPr>
          </a:p>
          <a:p>
            <a:pPr marL="356400" marR="50800" lvl="0" indent="0" algn="l" rtl="0">
              <a:lnSpc>
                <a:spcPct val="100000"/>
              </a:lnSpc>
              <a:spcBef>
                <a:spcPts val="0"/>
              </a:spcBef>
              <a:spcAft>
                <a:spcPts val="0"/>
              </a:spcAft>
              <a:buNone/>
            </a:pPr>
            <a:endParaRPr>
              <a:latin typeface="Krona One"/>
              <a:ea typeface="Krona One"/>
              <a:cs typeface="Krona One"/>
              <a:sym typeface="Krona One"/>
            </a:endParaRPr>
          </a:p>
          <a:p>
            <a:pPr marL="0" lvl="0" indent="0" algn="l" rtl="0">
              <a:lnSpc>
                <a:spcPct val="100000"/>
              </a:lnSpc>
              <a:spcBef>
                <a:spcPts val="0"/>
              </a:spcBef>
              <a:spcAft>
                <a:spcPts val="0"/>
              </a:spcAft>
              <a:buNone/>
            </a:pPr>
            <a:r>
              <a:rPr lang="en" sz="1800">
                <a:latin typeface="Krona One"/>
                <a:ea typeface="Krona One"/>
                <a:cs typeface="Krona One"/>
                <a:sym typeface="Krona One"/>
              </a:rPr>
              <a:t>VECTOR:</a:t>
            </a:r>
            <a:endParaRPr sz="1800">
              <a:latin typeface="Krona One"/>
              <a:ea typeface="Krona One"/>
              <a:cs typeface="Krona One"/>
              <a:sym typeface="Krona One"/>
            </a:endParaRPr>
          </a:p>
          <a:p>
            <a:pPr marL="320040" marR="50800" lvl="0" indent="-180340" algn="l" rtl="0">
              <a:lnSpc>
                <a:spcPct val="100000"/>
              </a:lnSpc>
              <a:spcBef>
                <a:spcPts val="0"/>
              </a:spcBef>
              <a:spcAft>
                <a:spcPts val="0"/>
              </a:spcAft>
              <a:buClr>
                <a:schemeClr val="accent1"/>
              </a:buClr>
              <a:buSzPts val="1400"/>
              <a:buChar char="●"/>
            </a:pPr>
            <a:r>
              <a:rPr lang="en">
                <a:solidFill>
                  <a:schemeClr val="hlink"/>
                </a:solidFill>
                <a:uFill>
                  <a:noFill/>
                </a:uFill>
                <a:hlinkClick r:id="rId5"/>
              </a:rPr>
              <a:t>Formula 1 racing car set</a:t>
            </a:r>
            <a:endParaRPr/>
          </a:p>
          <a:p>
            <a:pPr marL="0" lvl="0" indent="0" algn="l" rtl="0">
              <a:spcBef>
                <a:spcPts val="0"/>
              </a:spcBef>
              <a:spcAft>
                <a:spcPts val="0"/>
              </a:spcAft>
              <a:buClr>
                <a:schemeClr val="dk1"/>
              </a:buClr>
              <a:buSzPts val="1100"/>
              <a:buFont typeface="Arial"/>
              <a:buNone/>
            </a:pPr>
            <a:endParaRPr sz="1800">
              <a:latin typeface="Krona One"/>
              <a:ea typeface="Krona One"/>
              <a:cs typeface="Krona One"/>
              <a:sym typeface="Krona One"/>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57"/>
        <p:cNvGrpSpPr/>
        <p:nvPr/>
      </p:nvGrpSpPr>
      <p:grpSpPr>
        <a:xfrm>
          <a:off x="0" y="0"/>
          <a:ext cx="0" cy="0"/>
          <a:chOff x="0" y="0"/>
          <a:chExt cx="0" cy="0"/>
        </a:xfrm>
      </p:grpSpPr>
      <p:sp>
        <p:nvSpPr>
          <p:cNvPr id="1958" name="Google Shape;1958;p6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our blog:</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59" name="Google Shape;1959;p6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Instructions for use</a:t>
            </a:r>
            <a:endParaRPr/>
          </a:p>
        </p:txBody>
      </p:sp>
      <p:sp>
        <p:nvSpPr>
          <p:cNvPr id="1960" name="Google Shape;1960;p60"/>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64"/>
        <p:cNvGrpSpPr/>
        <p:nvPr/>
      </p:nvGrpSpPr>
      <p:grpSpPr>
        <a:xfrm>
          <a:off x="0" y="0"/>
          <a:ext cx="0" cy="0"/>
          <a:chOff x="0" y="0"/>
          <a:chExt cx="0" cy="0"/>
        </a:xfrm>
      </p:grpSpPr>
      <p:sp>
        <p:nvSpPr>
          <p:cNvPr id="1965" name="Google Shape;1965;p61"/>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u="sng">
                <a:solidFill>
                  <a:schemeClr val="hlink"/>
                </a:solidFill>
                <a:hlinkClick r:id="rId4" action="ppaction://hlinksldjump"/>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66" name="Google Shape;1966;p6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our blog:</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67" name="Google Shape;1967;p6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Instructions for use (premium users)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71"/>
        <p:cNvGrpSpPr/>
        <p:nvPr/>
      </p:nvGrpSpPr>
      <p:grpSpPr>
        <a:xfrm>
          <a:off x="0" y="0"/>
          <a:ext cx="0" cy="0"/>
          <a:chOff x="0" y="0"/>
          <a:chExt cx="0" cy="0"/>
        </a:xfrm>
      </p:grpSpPr>
      <p:sp>
        <p:nvSpPr>
          <p:cNvPr id="1972" name="Google Shape;1972;p62"/>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973" name="Google Shape;1973;p62"/>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Krona One</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https://fonts.google.com/specimen/Krona+One</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Jost</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https://fonts.google.com/specimen/Jost</a:t>
            </a:r>
            <a:r>
              <a:rPr lang="en" sz="1100">
                <a:solidFill>
                  <a:schemeClr val="lt1"/>
                </a:solidFill>
              </a:rPr>
              <a:t>)</a:t>
            </a:r>
            <a:endParaRPr sz="1100">
              <a:solidFill>
                <a:schemeClr val="lt1"/>
              </a:solidFill>
            </a:endParaRPr>
          </a:p>
        </p:txBody>
      </p:sp>
      <p:sp>
        <p:nvSpPr>
          <p:cNvPr id="1974" name="Google Shape;1974;p62"/>
          <p:cNvSpPr/>
          <p:nvPr/>
        </p:nvSpPr>
        <p:spPr>
          <a:xfrm>
            <a:off x="2603313" y="2988225"/>
            <a:ext cx="791400" cy="754200"/>
          </a:xfrm>
          <a:prstGeom prst="roundRect">
            <a:avLst>
              <a:gd name="adj" fmla="val 16667"/>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2"/>
          <p:cNvSpPr/>
          <p:nvPr/>
        </p:nvSpPr>
        <p:spPr>
          <a:xfrm>
            <a:off x="3665132" y="298822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2"/>
          <p:cNvSpPr/>
          <p:nvPr/>
        </p:nvSpPr>
        <p:spPr>
          <a:xfrm>
            <a:off x="4726952" y="2988225"/>
            <a:ext cx="791400" cy="754200"/>
          </a:xfrm>
          <a:prstGeom prst="roundRect">
            <a:avLst>
              <a:gd name="adj" fmla="val 16667"/>
            </a:avLst>
          </a:prstGeom>
          <a:solidFill>
            <a:schemeClr val="dk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2"/>
          <p:cNvSpPr txBox="1"/>
          <p:nvPr/>
        </p:nvSpPr>
        <p:spPr>
          <a:xfrm>
            <a:off x="26033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78" name="Google Shape;1978;p62"/>
          <p:cNvSpPr txBox="1"/>
          <p:nvPr/>
        </p:nvSpPr>
        <p:spPr>
          <a:xfrm>
            <a:off x="36651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rPr>
              <a:t>#ffffff</a:t>
            </a:r>
            <a:endParaRPr sz="1000">
              <a:solidFill>
                <a:schemeClr val="dk2"/>
              </a:solidFill>
            </a:endParaRPr>
          </a:p>
        </p:txBody>
      </p:sp>
      <p:sp>
        <p:nvSpPr>
          <p:cNvPr id="1979" name="Google Shape;1979;p62"/>
          <p:cNvSpPr txBox="1"/>
          <p:nvPr/>
        </p:nvSpPr>
        <p:spPr>
          <a:xfrm>
            <a:off x="47269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#cccccc</a:t>
            </a:r>
            <a:endParaRPr sz="1000">
              <a:solidFill>
                <a:srgbClr val="FFFFFF"/>
              </a:solidFill>
            </a:endParaRPr>
          </a:p>
        </p:txBody>
      </p:sp>
      <p:sp>
        <p:nvSpPr>
          <p:cNvPr id="1980" name="Google Shape;1980;p62"/>
          <p:cNvSpPr/>
          <p:nvPr/>
        </p:nvSpPr>
        <p:spPr>
          <a:xfrm>
            <a:off x="5788788" y="2988225"/>
            <a:ext cx="791400" cy="754200"/>
          </a:xfrm>
          <a:prstGeom prst="roundRect">
            <a:avLst>
              <a:gd name="adj" fmla="val 16667"/>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2"/>
          <p:cNvSpPr txBox="1"/>
          <p:nvPr/>
        </p:nvSpPr>
        <p:spPr>
          <a:xfrm>
            <a:off x="57887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#1e1e1e</a:t>
            </a:r>
            <a:endParaRPr sz="1000">
              <a:solidFill>
                <a:srgbClr val="FFFFFF"/>
              </a:solidFill>
            </a:endParaRPr>
          </a:p>
        </p:txBody>
      </p:sp>
      <p:sp>
        <p:nvSpPr>
          <p:cNvPr id="1982" name="Google Shape;1982;p62"/>
          <p:cNvSpPr/>
          <p:nvPr/>
        </p:nvSpPr>
        <p:spPr>
          <a:xfrm>
            <a:off x="3665138" y="3919325"/>
            <a:ext cx="791400" cy="754200"/>
          </a:xfrm>
          <a:prstGeom prst="roundRect">
            <a:avLst>
              <a:gd name="adj" fmla="val 16667"/>
            </a:avLst>
          </a:prstGeom>
          <a:solidFill>
            <a:schemeClr val="accen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2"/>
          <p:cNvSpPr/>
          <p:nvPr/>
        </p:nvSpPr>
        <p:spPr>
          <a:xfrm>
            <a:off x="4726957" y="3919325"/>
            <a:ext cx="791400" cy="754200"/>
          </a:xfrm>
          <a:prstGeom prst="roundRect">
            <a:avLst>
              <a:gd name="adj" fmla="val 16667"/>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2"/>
          <p:cNvSpPr/>
          <p:nvPr/>
        </p:nvSpPr>
        <p:spPr>
          <a:xfrm>
            <a:off x="5788777" y="3919325"/>
            <a:ext cx="791400" cy="754200"/>
          </a:xfrm>
          <a:prstGeom prst="roundRect">
            <a:avLst>
              <a:gd name="adj" fmla="val 16667"/>
            </a:avLst>
          </a:prstGeom>
          <a:solidFill>
            <a:schemeClr val="accent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2"/>
          <p:cNvSpPr txBox="1"/>
          <p:nvPr/>
        </p:nvSpPr>
        <p:spPr>
          <a:xfrm>
            <a:off x="366513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#ffa700</a:t>
            </a:r>
            <a:endParaRPr sz="1000">
              <a:solidFill>
                <a:srgbClr val="FFFFFF"/>
              </a:solidFill>
            </a:endParaRPr>
          </a:p>
        </p:txBody>
      </p:sp>
      <p:sp>
        <p:nvSpPr>
          <p:cNvPr id="1986" name="Google Shape;1986;p62"/>
          <p:cNvSpPr txBox="1"/>
          <p:nvPr/>
        </p:nvSpPr>
        <p:spPr>
          <a:xfrm>
            <a:off x="472696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#3a8ba0</a:t>
            </a:r>
            <a:endParaRPr sz="1000">
              <a:solidFill>
                <a:srgbClr val="FFFFFF"/>
              </a:solidFill>
            </a:endParaRPr>
          </a:p>
        </p:txBody>
      </p:sp>
      <p:sp>
        <p:nvSpPr>
          <p:cNvPr id="1987" name="Google Shape;1987;p62"/>
          <p:cNvSpPr txBox="1"/>
          <p:nvPr/>
        </p:nvSpPr>
        <p:spPr>
          <a:xfrm>
            <a:off x="578878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#93c47d</a:t>
            </a:r>
            <a:endParaRPr sz="1000">
              <a:solidFill>
                <a:srgbClr val="FFFFFF"/>
              </a:solidFill>
            </a:endParaRPr>
          </a:p>
        </p:txBody>
      </p:sp>
      <p:sp>
        <p:nvSpPr>
          <p:cNvPr id="1988" name="Google Shape;1988;p62"/>
          <p:cNvSpPr/>
          <p:nvPr/>
        </p:nvSpPr>
        <p:spPr>
          <a:xfrm>
            <a:off x="2603313" y="3919325"/>
            <a:ext cx="791400" cy="754200"/>
          </a:xfrm>
          <a:prstGeom prst="roundRect">
            <a:avLst>
              <a:gd name="adj" fmla="val 16667"/>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2"/>
          <p:cNvSpPr txBox="1"/>
          <p:nvPr/>
        </p:nvSpPr>
        <p:spPr>
          <a:xfrm>
            <a:off x="260331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#dc2525</a:t>
            </a:r>
            <a:endParaRPr sz="1000">
              <a:solidFill>
                <a:srgbClr val="FFFFFF"/>
              </a:solidFill>
            </a:endParaRPr>
          </a:p>
        </p:txBody>
      </p:sp>
      <p:sp>
        <p:nvSpPr>
          <p:cNvPr id="1990" name="Google Shape;1990;p6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Fonts &amp; colors used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94"/>
        <p:cNvGrpSpPr/>
        <p:nvPr/>
      </p:nvGrpSpPr>
      <p:grpSpPr>
        <a:xfrm>
          <a:off x="0" y="0"/>
          <a:ext cx="0" cy="0"/>
          <a:chOff x="0" y="0"/>
          <a:chExt cx="0" cy="0"/>
        </a:xfrm>
      </p:grpSpPr>
      <p:sp>
        <p:nvSpPr>
          <p:cNvPr id="1995" name="Google Shape;1995;p63"/>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sp>
        <p:nvSpPr>
          <p:cNvPr id="1996" name="Google Shape;1996;p6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Storyset</a:t>
            </a:r>
            <a:endParaRPr/>
          </a:p>
        </p:txBody>
      </p:sp>
      <p:pic>
        <p:nvPicPr>
          <p:cNvPr id="1997" name="Google Shape;1997;p63"/>
          <p:cNvPicPr preferRelativeResize="0"/>
          <p:nvPr/>
        </p:nvPicPr>
        <p:blipFill rotWithShape="1">
          <a:blip r:embed="rId4">
            <a:alphaModFix/>
          </a:blip>
          <a:srcRect t="16547" b="16540"/>
          <a:stretch/>
        </p:blipFill>
        <p:spPr>
          <a:xfrm>
            <a:off x="510820" y="2688639"/>
            <a:ext cx="1606720" cy="1075075"/>
          </a:xfrm>
          <a:prstGeom prst="rect">
            <a:avLst/>
          </a:prstGeom>
          <a:noFill/>
          <a:ln>
            <a:noFill/>
          </a:ln>
        </p:spPr>
      </p:pic>
      <p:sp>
        <p:nvSpPr>
          <p:cNvPr id="1998" name="Google Shape;1998;p63">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999" name="Google Shape;1999;p63">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000" name="Google Shape;2000;p63">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001" name="Google Shape;2001;p63">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002" name="Google Shape;2002;p63"/>
          <p:cNvPicPr preferRelativeResize="0"/>
          <p:nvPr/>
        </p:nvPicPr>
        <p:blipFill rotWithShape="1">
          <a:blip r:embed="rId9">
            <a:alphaModFix/>
          </a:blip>
          <a:srcRect/>
          <a:stretch/>
        </p:blipFill>
        <p:spPr>
          <a:xfrm>
            <a:off x="2255077" y="2410850"/>
            <a:ext cx="1340595" cy="1340605"/>
          </a:xfrm>
          <a:prstGeom prst="rect">
            <a:avLst/>
          </a:prstGeom>
          <a:noFill/>
          <a:ln>
            <a:noFill/>
          </a:ln>
        </p:spPr>
      </p:pic>
      <p:pic>
        <p:nvPicPr>
          <p:cNvPr id="2003" name="Google Shape;2003;p63"/>
          <p:cNvPicPr preferRelativeResize="0"/>
          <p:nvPr/>
        </p:nvPicPr>
        <p:blipFill rotWithShape="1">
          <a:blip r:embed="rId10">
            <a:alphaModFix/>
          </a:blip>
          <a:srcRect t="6377" b="6377"/>
          <a:stretch/>
        </p:blipFill>
        <p:spPr>
          <a:xfrm>
            <a:off x="3774275" y="2532512"/>
            <a:ext cx="1448305" cy="1263590"/>
          </a:xfrm>
          <a:prstGeom prst="rect">
            <a:avLst/>
          </a:prstGeom>
          <a:noFill/>
          <a:ln>
            <a:noFill/>
          </a:ln>
        </p:spPr>
      </p:pic>
      <p:pic>
        <p:nvPicPr>
          <p:cNvPr id="2004" name="Google Shape;2004;p63"/>
          <p:cNvPicPr preferRelativeResize="0"/>
          <p:nvPr/>
        </p:nvPicPr>
        <p:blipFill rotWithShape="1">
          <a:blip r:embed="rId11">
            <a:alphaModFix/>
          </a:blip>
          <a:srcRect t="9256" b="9256"/>
          <a:stretch/>
        </p:blipFill>
        <p:spPr>
          <a:xfrm>
            <a:off x="5347337" y="2581527"/>
            <a:ext cx="1448285" cy="1180165"/>
          </a:xfrm>
          <a:prstGeom prst="rect">
            <a:avLst/>
          </a:prstGeom>
          <a:noFill/>
          <a:ln>
            <a:noFill/>
          </a:ln>
        </p:spPr>
      </p:pic>
      <p:pic>
        <p:nvPicPr>
          <p:cNvPr id="2005" name="Google Shape;2005;p63"/>
          <p:cNvPicPr preferRelativeResize="0"/>
          <p:nvPr/>
        </p:nvPicPr>
        <p:blipFill rotWithShape="1">
          <a:blip r:embed="rId12">
            <a:alphaModFix/>
          </a:blip>
          <a:srcRect t="14837" b="14844"/>
          <a:stretch/>
        </p:blipFill>
        <p:spPr>
          <a:xfrm>
            <a:off x="6836257" y="2523903"/>
            <a:ext cx="1796925" cy="1263600"/>
          </a:xfrm>
          <a:prstGeom prst="rect">
            <a:avLst/>
          </a:prstGeom>
          <a:noFill/>
          <a:ln>
            <a:noFill/>
          </a:ln>
        </p:spPr>
      </p:pic>
      <p:sp>
        <p:nvSpPr>
          <p:cNvPr id="2006" name="Google Shape;2006;p63">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4203E00B-5D0F-27EA-7896-BE755DFF650D}"/>
              </a:ext>
            </a:extLst>
          </p:cNvPr>
          <p:cNvGraphicFramePr>
            <a:graphicFrameLocks noChangeAspect="1"/>
          </p:cNvGraphicFramePr>
          <p:nvPr>
            <p:custDataLst>
              <p:tags r:id="rId1"/>
            </p:custDataLst>
            <p:extLst>
              <p:ext uri="{D42A27DB-BD31-4B8C-83A1-F6EECF244321}">
                <p14:modId xmlns:p14="http://schemas.microsoft.com/office/powerpoint/2010/main" val="33771430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6" progId="TCLayout.ActiveDocument.1">
                  <p:embed/>
                </p:oleObj>
              </mc:Choice>
              <mc:Fallback>
                <p:oleObj name="think-cell Slide" r:id="rId3" imgW="426" imgH="426" progId="TCLayout.ActiveDocument.1">
                  <p:embed/>
                  <p:pic>
                    <p:nvPicPr>
                      <p:cNvPr id="16" name="think-cell data - do not delete" hidden="1">
                        <a:extLst>
                          <a:ext uri="{FF2B5EF4-FFF2-40B4-BE49-F238E27FC236}">
                            <a16:creationId xmlns:a16="http://schemas.microsoft.com/office/drawing/2014/main" id="{4203E00B-5D0F-27EA-7896-BE755DFF650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Title 14">
            <a:extLst>
              <a:ext uri="{FF2B5EF4-FFF2-40B4-BE49-F238E27FC236}">
                <a16:creationId xmlns:a16="http://schemas.microsoft.com/office/drawing/2014/main" id="{29340A1D-4FDB-D1C6-245C-45510D59FBF0}"/>
              </a:ext>
            </a:extLst>
          </p:cNvPr>
          <p:cNvSpPr>
            <a:spLocks noGrp="1"/>
          </p:cNvSpPr>
          <p:nvPr>
            <p:ph type="title"/>
          </p:nvPr>
        </p:nvSpPr>
        <p:spPr/>
        <p:txBody>
          <a:bodyPr vert="horz"/>
          <a:lstStyle/>
          <a:p>
            <a:r>
              <a:rPr lang="en-GB" dirty="0"/>
              <a:t>DATA (</a:t>
            </a:r>
            <a:r>
              <a:rPr lang="en-GB" dirty="0" err="1"/>
              <a:t>Bolormaa</a:t>
            </a:r>
            <a:r>
              <a:rPr lang="en-GB" dirty="0"/>
              <a:t>) </a:t>
            </a:r>
            <a:endParaRPr lang="en-AT" dirty="0"/>
          </a:p>
        </p:txBody>
      </p:sp>
      <p:sp>
        <p:nvSpPr>
          <p:cNvPr id="19" name="Rectangle 18">
            <a:extLst>
              <a:ext uri="{FF2B5EF4-FFF2-40B4-BE49-F238E27FC236}">
                <a16:creationId xmlns:a16="http://schemas.microsoft.com/office/drawing/2014/main" id="{912B4063-BB3E-007C-3407-DC5D98EB0962}"/>
              </a:ext>
            </a:extLst>
          </p:cNvPr>
          <p:cNvSpPr/>
          <p:nvPr/>
        </p:nvSpPr>
        <p:spPr>
          <a:xfrm>
            <a:off x="2064124" y="1781735"/>
            <a:ext cx="2077570" cy="1580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dirty="0"/>
              <a:t>Where did we get it?</a:t>
            </a:r>
          </a:p>
          <a:p>
            <a:pPr algn="ctr"/>
            <a:r>
              <a:rPr lang="en-GB" dirty="0"/>
              <a:t>What do we see? </a:t>
            </a:r>
          </a:p>
          <a:p>
            <a:pPr algn="ctr"/>
            <a:r>
              <a:rPr lang="en-GB" dirty="0"/>
              <a:t>Preprocessing</a:t>
            </a:r>
          </a:p>
          <a:p>
            <a:pPr algn="ctr"/>
            <a:endParaRPr lang="en-GB" dirty="0"/>
          </a:p>
          <a:p>
            <a:pPr algn="ctr"/>
            <a:endParaRPr lang="en-GB" dirty="0"/>
          </a:p>
        </p:txBody>
      </p:sp>
    </p:spTree>
    <p:extLst>
      <p:ext uri="{BB962C8B-B14F-4D97-AF65-F5344CB8AC3E}">
        <p14:creationId xmlns:p14="http://schemas.microsoft.com/office/powerpoint/2010/main" val="3340048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010"/>
        <p:cNvGrpSpPr/>
        <p:nvPr/>
      </p:nvGrpSpPr>
      <p:grpSpPr>
        <a:xfrm>
          <a:off x="0" y="0"/>
          <a:ext cx="0" cy="0"/>
          <a:chOff x="0" y="0"/>
          <a:chExt cx="0" cy="0"/>
        </a:xfrm>
      </p:grpSpPr>
      <p:sp>
        <p:nvSpPr>
          <p:cNvPr id="2011" name="Google Shape;2011;p64"/>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012" name="Google Shape;2012;p6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grpSp>
        <p:nvGrpSpPr>
          <p:cNvPr id="2013" name="Google Shape;2013;p64"/>
          <p:cNvGrpSpPr/>
          <p:nvPr/>
        </p:nvGrpSpPr>
        <p:grpSpPr>
          <a:xfrm>
            <a:off x="5082708" y="3095784"/>
            <a:ext cx="442841" cy="514271"/>
            <a:chOff x="4727025" y="1332775"/>
            <a:chExt cx="59900" cy="69625"/>
          </a:xfrm>
        </p:grpSpPr>
        <p:sp>
          <p:nvSpPr>
            <p:cNvPr id="2014" name="Google Shape;2014;p6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6" name="Google Shape;2016;p64"/>
          <p:cNvGrpSpPr/>
          <p:nvPr/>
        </p:nvGrpSpPr>
        <p:grpSpPr>
          <a:xfrm>
            <a:off x="5758025" y="2343272"/>
            <a:ext cx="500909" cy="500899"/>
            <a:chOff x="4820425" y="1329900"/>
            <a:chExt cx="70175" cy="70350"/>
          </a:xfrm>
        </p:grpSpPr>
        <p:sp>
          <p:nvSpPr>
            <p:cNvPr id="2017" name="Google Shape;2017;p6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64"/>
          <p:cNvGrpSpPr/>
          <p:nvPr/>
        </p:nvGrpSpPr>
        <p:grpSpPr>
          <a:xfrm>
            <a:off x="6410648" y="2355062"/>
            <a:ext cx="538135" cy="493119"/>
            <a:chOff x="4903200" y="1331525"/>
            <a:chExt cx="73575" cy="67425"/>
          </a:xfrm>
        </p:grpSpPr>
        <p:sp>
          <p:nvSpPr>
            <p:cNvPr id="2022" name="Google Shape;2022;p6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23" name="Google Shape;2023;p6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64"/>
          <p:cNvGrpSpPr/>
          <p:nvPr/>
        </p:nvGrpSpPr>
        <p:grpSpPr>
          <a:xfrm>
            <a:off x="5670599" y="3097040"/>
            <a:ext cx="544563" cy="511895"/>
            <a:chOff x="4815575" y="1416800"/>
            <a:chExt cx="73750" cy="71400"/>
          </a:xfrm>
        </p:grpSpPr>
        <p:sp>
          <p:nvSpPr>
            <p:cNvPr id="2025" name="Google Shape;2025;p6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8" name="Google Shape;2028;p64"/>
          <p:cNvGrpSpPr/>
          <p:nvPr/>
        </p:nvGrpSpPr>
        <p:grpSpPr>
          <a:xfrm>
            <a:off x="6367224" y="3096746"/>
            <a:ext cx="602914" cy="512477"/>
            <a:chOff x="4902475" y="1418875"/>
            <a:chExt cx="74500" cy="63775"/>
          </a:xfrm>
        </p:grpSpPr>
        <p:sp>
          <p:nvSpPr>
            <p:cNvPr id="2029" name="Google Shape;2029;p6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1" name="Google Shape;2031;p64"/>
          <p:cNvGrpSpPr/>
          <p:nvPr/>
        </p:nvGrpSpPr>
        <p:grpSpPr>
          <a:xfrm>
            <a:off x="5783096" y="3835985"/>
            <a:ext cx="515391" cy="525699"/>
            <a:chOff x="4818100" y="1507675"/>
            <a:chExt cx="71225" cy="71625"/>
          </a:xfrm>
        </p:grpSpPr>
        <p:sp>
          <p:nvSpPr>
            <p:cNvPr id="2032" name="Google Shape;2032;p6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64"/>
          <p:cNvGrpSpPr/>
          <p:nvPr/>
        </p:nvGrpSpPr>
        <p:grpSpPr>
          <a:xfrm>
            <a:off x="5121199" y="3857517"/>
            <a:ext cx="522956" cy="489869"/>
            <a:chOff x="4721450" y="1509475"/>
            <a:chExt cx="79350" cy="74325"/>
          </a:xfrm>
        </p:grpSpPr>
        <p:sp>
          <p:nvSpPr>
            <p:cNvPr id="2037" name="Google Shape;2037;p6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64"/>
          <p:cNvGrpSpPr/>
          <p:nvPr/>
        </p:nvGrpSpPr>
        <p:grpSpPr>
          <a:xfrm>
            <a:off x="6444441" y="3837269"/>
            <a:ext cx="525704" cy="535436"/>
            <a:chOff x="4906800" y="1507500"/>
            <a:chExt cx="70350" cy="71075"/>
          </a:xfrm>
        </p:grpSpPr>
        <p:sp>
          <p:nvSpPr>
            <p:cNvPr id="2042" name="Google Shape;2042;p6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7" name="Google Shape;2047;p64"/>
          <p:cNvGrpSpPr/>
          <p:nvPr/>
        </p:nvGrpSpPr>
        <p:grpSpPr>
          <a:xfrm>
            <a:off x="4477263" y="2343250"/>
            <a:ext cx="508054" cy="508095"/>
            <a:chOff x="3736598" y="2170606"/>
            <a:chExt cx="404889" cy="404889"/>
          </a:xfrm>
        </p:grpSpPr>
        <p:sp>
          <p:nvSpPr>
            <p:cNvPr id="2048" name="Google Shape;2048;p6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2052;p64"/>
          <p:cNvGrpSpPr/>
          <p:nvPr/>
        </p:nvGrpSpPr>
        <p:grpSpPr>
          <a:xfrm>
            <a:off x="3765303" y="2343345"/>
            <a:ext cx="575790" cy="507904"/>
            <a:chOff x="3161917" y="2170682"/>
            <a:chExt cx="458870" cy="404737"/>
          </a:xfrm>
        </p:grpSpPr>
        <p:sp>
          <p:nvSpPr>
            <p:cNvPr id="2053" name="Google Shape;2053;p6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54" name="Google Shape;2054;p6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6" name="Google Shape;2056;p64"/>
          <p:cNvGrpSpPr/>
          <p:nvPr/>
        </p:nvGrpSpPr>
        <p:grpSpPr>
          <a:xfrm>
            <a:off x="3792833" y="3103717"/>
            <a:ext cx="520730" cy="498567"/>
            <a:chOff x="3179914" y="2889488"/>
            <a:chExt cx="422876" cy="404911"/>
          </a:xfrm>
        </p:grpSpPr>
        <p:sp>
          <p:nvSpPr>
            <p:cNvPr id="2057" name="Google Shape;2057;p6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64"/>
          <p:cNvGrpSpPr/>
          <p:nvPr/>
        </p:nvGrpSpPr>
        <p:grpSpPr>
          <a:xfrm>
            <a:off x="4421513" y="3103677"/>
            <a:ext cx="516145" cy="498648"/>
            <a:chOff x="3729467" y="2889422"/>
            <a:chExt cx="419153" cy="404977"/>
          </a:xfrm>
        </p:grpSpPr>
        <p:sp>
          <p:nvSpPr>
            <p:cNvPr id="2064" name="Google Shape;2064;p6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1" name="Google Shape;2071;p6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5" name="Google Shape;2075;p64"/>
          <p:cNvGrpSpPr/>
          <p:nvPr/>
        </p:nvGrpSpPr>
        <p:grpSpPr>
          <a:xfrm>
            <a:off x="7141841" y="2550562"/>
            <a:ext cx="166473" cy="141497"/>
            <a:chOff x="4660325" y="1866850"/>
            <a:chExt cx="68350" cy="58100"/>
          </a:xfrm>
        </p:grpSpPr>
        <p:sp>
          <p:nvSpPr>
            <p:cNvPr id="2076" name="Google Shape;2076;p6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8" name="Google Shape;2078;p64"/>
          <p:cNvGrpSpPr/>
          <p:nvPr/>
        </p:nvGrpSpPr>
        <p:grpSpPr>
          <a:xfrm>
            <a:off x="7451186" y="2576286"/>
            <a:ext cx="162515" cy="90049"/>
            <a:chOff x="4791775" y="1877500"/>
            <a:chExt cx="66725" cy="36975"/>
          </a:xfrm>
        </p:grpSpPr>
        <p:sp>
          <p:nvSpPr>
            <p:cNvPr id="2079" name="Google Shape;2079;p6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1" name="Google Shape;2081;p64"/>
          <p:cNvGrpSpPr/>
          <p:nvPr/>
        </p:nvGrpSpPr>
        <p:grpSpPr>
          <a:xfrm>
            <a:off x="7772899" y="2576286"/>
            <a:ext cx="144979" cy="90049"/>
            <a:chOff x="4923925" y="1877500"/>
            <a:chExt cx="59525" cy="36975"/>
          </a:xfrm>
        </p:grpSpPr>
        <p:sp>
          <p:nvSpPr>
            <p:cNvPr id="2082" name="Google Shape;2082;p6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64"/>
          <p:cNvGrpSpPr/>
          <p:nvPr/>
        </p:nvGrpSpPr>
        <p:grpSpPr>
          <a:xfrm>
            <a:off x="8067390" y="2558477"/>
            <a:ext cx="141447" cy="125667"/>
            <a:chOff x="5058450" y="1870100"/>
            <a:chExt cx="58075" cy="51600"/>
          </a:xfrm>
        </p:grpSpPr>
        <p:sp>
          <p:nvSpPr>
            <p:cNvPr id="2085" name="Google Shape;2085;p6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7" name="Google Shape;2087;p64"/>
          <p:cNvGrpSpPr/>
          <p:nvPr/>
        </p:nvGrpSpPr>
        <p:grpSpPr>
          <a:xfrm>
            <a:off x="7481905" y="2980885"/>
            <a:ext cx="101077" cy="107645"/>
            <a:chOff x="4811425" y="2065025"/>
            <a:chExt cx="41500" cy="44200"/>
          </a:xfrm>
        </p:grpSpPr>
        <p:sp>
          <p:nvSpPr>
            <p:cNvPr id="2088" name="Google Shape;2088;p6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0" name="Google Shape;2090;p64"/>
          <p:cNvGrpSpPr/>
          <p:nvPr/>
        </p:nvGrpSpPr>
        <p:grpSpPr>
          <a:xfrm>
            <a:off x="7774342" y="2981098"/>
            <a:ext cx="120867" cy="107218"/>
            <a:chOff x="4929875" y="2065025"/>
            <a:chExt cx="49625" cy="44025"/>
          </a:xfrm>
        </p:grpSpPr>
        <p:sp>
          <p:nvSpPr>
            <p:cNvPr id="2091" name="Google Shape;2091;p6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3" name="Google Shape;2093;p64"/>
          <p:cNvGrpSpPr/>
          <p:nvPr/>
        </p:nvGrpSpPr>
        <p:grpSpPr>
          <a:xfrm>
            <a:off x="8103011" y="2984112"/>
            <a:ext cx="70206" cy="101191"/>
            <a:chOff x="5083925" y="2066350"/>
            <a:chExt cx="28825" cy="41550"/>
          </a:xfrm>
        </p:grpSpPr>
        <p:sp>
          <p:nvSpPr>
            <p:cNvPr id="2094" name="Google Shape;2094;p6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6" name="Google Shape;2096;p64"/>
          <p:cNvGrpSpPr/>
          <p:nvPr/>
        </p:nvGrpSpPr>
        <p:grpSpPr>
          <a:xfrm>
            <a:off x="7134565" y="2999759"/>
            <a:ext cx="181026" cy="69896"/>
            <a:chOff x="4659775" y="2072775"/>
            <a:chExt cx="74325" cy="28700"/>
          </a:xfrm>
        </p:grpSpPr>
        <p:sp>
          <p:nvSpPr>
            <p:cNvPr id="2097" name="Google Shape;2097;p6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0" name="Google Shape;2100;p64"/>
          <p:cNvGrpSpPr/>
          <p:nvPr/>
        </p:nvGrpSpPr>
        <p:grpSpPr>
          <a:xfrm>
            <a:off x="8054421" y="2790324"/>
            <a:ext cx="167387" cy="89197"/>
            <a:chOff x="4662475" y="1976500"/>
            <a:chExt cx="68725" cy="36625"/>
          </a:xfrm>
        </p:grpSpPr>
        <p:sp>
          <p:nvSpPr>
            <p:cNvPr id="2101" name="Google Shape;2101;p6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64"/>
          <p:cNvGrpSpPr/>
          <p:nvPr/>
        </p:nvGrpSpPr>
        <p:grpSpPr>
          <a:xfrm>
            <a:off x="7751326" y="2793764"/>
            <a:ext cx="166899" cy="82317"/>
            <a:chOff x="4920150" y="1977875"/>
            <a:chExt cx="68525" cy="33800"/>
          </a:xfrm>
        </p:grpSpPr>
        <p:sp>
          <p:nvSpPr>
            <p:cNvPr id="2105" name="Google Shape;2105;p6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8" name="Google Shape;2108;p64"/>
          <p:cNvGrpSpPr/>
          <p:nvPr/>
        </p:nvGrpSpPr>
        <p:grpSpPr>
          <a:xfrm>
            <a:off x="7162483" y="3197682"/>
            <a:ext cx="125190" cy="127859"/>
            <a:chOff x="4676550" y="2160575"/>
            <a:chExt cx="51400" cy="52500"/>
          </a:xfrm>
        </p:grpSpPr>
        <p:sp>
          <p:nvSpPr>
            <p:cNvPr id="2109" name="Google Shape;2109;p6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2" name="Google Shape;2112;p64"/>
          <p:cNvGrpSpPr/>
          <p:nvPr/>
        </p:nvGrpSpPr>
        <p:grpSpPr>
          <a:xfrm>
            <a:off x="7459741" y="3204714"/>
            <a:ext cx="145405" cy="113794"/>
            <a:chOff x="4768325" y="2163475"/>
            <a:chExt cx="59700" cy="46725"/>
          </a:xfrm>
        </p:grpSpPr>
        <p:sp>
          <p:nvSpPr>
            <p:cNvPr id="2113" name="Google Shape;2113;p6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5" name="Google Shape;2115;p6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1" name="Google Shape;2121;p64"/>
          <p:cNvGrpSpPr/>
          <p:nvPr/>
        </p:nvGrpSpPr>
        <p:grpSpPr>
          <a:xfrm>
            <a:off x="7476059" y="3459808"/>
            <a:ext cx="112768" cy="106853"/>
            <a:chOff x="4768575" y="2253950"/>
            <a:chExt cx="46300" cy="43875"/>
          </a:xfrm>
        </p:grpSpPr>
        <p:sp>
          <p:nvSpPr>
            <p:cNvPr id="2122" name="Google Shape;2122;p6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4" name="Google Shape;2124;p64"/>
          <p:cNvGrpSpPr/>
          <p:nvPr/>
        </p:nvGrpSpPr>
        <p:grpSpPr>
          <a:xfrm>
            <a:off x="7775682" y="3948834"/>
            <a:ext cx="118187" cy="146246"/>
            <a:chOff x="4960900" y="2433225"/>
            <a:chExt cx="48525" cy="60050"/>
          </a:xfrm>
        </p:grpSpPr>
        <p:sp>
          <p:nvSpPr>
            <p:cNvPr id="2125" name="Google Shape;2125;p6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7" name="Google Shape;2127;p64"/>
          <p:cNvGrpSpPr/>
          <p:nvPr/>
        </p:nvGrpSpPr>
        <p:grpSpPr>
          <a:xfrm>
            <a:off x="7464247" y="4212895"/>
            <a:ext cx="136394" cy="143810"/>
            <a:chOff x="4854075" y="2527625"/>
            <a:chExt cx="56000" cy="59050"/>
          </a:xfrm>
        </p:grpSpPr>
        <p:sp>
          <p:nvSpPr>
            <p:cNvPr id="2128" name="Google Shape;2128;p6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0" name="Google Shape;2130;p6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3" name="Google Shape;2133;p64"/>
          <p:cNvGrpSpPr/>
          <p:nvPr/>
        </p:nvGrpSpPr>
        <p:grpSpPr>
          <a:xfrm>
            <a:off x="8088458" y="3676639"/>
            <a:ext cx="99312" cy="160797"/>
            <a:chOff x="5059700" y="2334775"/>
            <a:chExt cx="40775" cy="66025"/>
          </a:xfrm>
        </p:grpSpPr>
        <p:sp>
          <p:nvSpPr>
            <p:cNvPr id="2134" name="Google Shape;2134;p6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3" name="Google Shape;2143;p64"/>
          <p:cNvGrpSpPr/>
          <p:nvPr/>
        </p:nvGrpSpPr>
        <p:grpSpPr>
          <a:xfrm>
            <a:off x="8045622" y="3941771"/>
            <a:ext cx="184984" cy="160371"/>
            <a:chOff x="5037700" y="2430325"/>
            <a:chExt cx="75950" cy="65850"/>
          </a:xfrm>
        </p:grpSpPr>
        <p:sp>
          <p:nvSpPr>
            <p:cNvPr id="2144" name="Google Shape;2144;p6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6" name="Google Shape;2146;p64"/>
          <p:cNvGrpSpPr/>
          <p:nvPr/>
        </p:nvGrpSpPr>
        <p:grpSpPr>
          <a:xfrm>
            <a:off x="7465128" y="3708223"/>
            <a:ext cx="173014" cy="97629"/>
            <a:chOff x="4756975" y="2341800"/>
            <a:chExt cx="91975" cy="51925"/>
          </a:xfrm>
        </p:grpSpPr>
        <p:sp>
          <p:nvSpPr>
            <p:cNvPr id="2147" name="Google Shape;2147;p6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7" name="Google Shape;2167;p64"/>
          <p:cNvGrpSpPr/>
          <p:nvPr/>
        </p:nvGrpSpPr>
        <p:grpSpPr>
          <a:xfrm>
            <a:off x="7732065" y="4196920"/>
            <a:ext cx="212497" cy="175761"/>
            <a:chOff x="4943575" y="2516350"/>
            <a:chExt cx="98675" cy="81700"/>
          </a:xfrm>
        </p:grpSpPr>
        <p:sp>
          <p:nvSpPr>
            <p:cNvPr id="2168" name="Google Shape;2168;p6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64"/>
          <p:cNvGrpSpPr/>
          <p:nvPr/>
        </p:nvGrpSpPr>
        <p:grpSpPr>
          <a:xfrm>
            <a:off x="1990126" y="3423163"/>
            <a:ext cx="965351" cy="134611"/>
            <a:chOff x="4411970" y="2962952"/>
            <a:chExt cx="706544" cy="104212"/>
          </a:xfrm>
        </p:grpSpPr>
        <p:sp>
          <p:nvSpPr>
            <p:cNvPr id="2247" name="Google Shape;2247;p6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1" name="Google Shape;2251;p64"/>
          <p:cNvGrpSpPr/>
          <p:nvPr/>
        </p:nvGrpSpPr>
        <p:grpSpPr>
          <a:xfrm>
            <a:off x="1990126" y="3012077"/>
            <a:ext cx="960158" cy="289172"/>
            <a:chOff x="4411970" y="2726085"/>
            <a:chExt cx="643107" cy="193659"/>
          </a:xfrm>
        </p:grpSpPr>
        <p:sp>
          <p:nvSpPr>
            <p:cNvPr id="2252" name="Google Shape;2252;p6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5" name="Google Shape;2255;p64"/>
          <p:cNvGrpSpPr/>
          <p:nvPr/>
        </p:nvGrpSpPr>
        <p:grpSpPr>
          <a:xfrm>
            <a:off x="993018" y="3278187"/>
            <a:ext cx="833173" cy="259209"/>
            <a:chOff x="4411970" y="4340222"/>
            <a:chExt cx="779467" cy="242683"/>
          </a:xfrm>
        </p:grpSpPr>
        <p:sp>
          <p:nvSpPr>
            <p:cNvPr id="2256" name="Google Shape;2256;p6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9" name="Google Shape;2259;p64"/>
          <p:cNvGrpSpPr/>
          <p:nvPr/>
        </p:nvGrpSpPr>
        <p:grpSpPr>
          <a:xfrm>
            <a:off x="1990126" y="2673933"/>
            <a:ext cx="965160" cy="216230"/>
            <a:chOff x="4411970" y="2468674"/>
            <a:chExt cx="747317" cy="167425"/>
          </a:xfrm>
        </p:grpSpPr>
        <p:sp>
          <p:nvSpPr>
            <p:cNvPr id="2260" name="Google Shape;2260;p6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2" name="Google Shape;2262;p64"/>
          <p:cNvGrpSpPr/>
          <p:nvPr/>
        </p:nvGrpSpPr>
        <p:grpSpPr>
          <a:xfrm>
            <a:off x="988873" y="2578650"/>
            <a:ext cx="810451" cy="319148"/>
            <a:chOff x="4411970" y="3686602"/>
            <a:chExt cx="797845" cy="314215"/>
          </a:xfrm>
        </p:grpSpPr>
        <p:sp>
          <p:nvSpPr>
            <p:cNvPr id="2263" name="Google Shape;2263;p6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8" name="Google Shape;2268;p6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9" name="Google Shape;2269;p64"/>
          <p:cNvGrpSpPr/>
          <p:nvPr/>
        </p:nvGrpSpPr>
        <p:grpSpPr>
          <a:xfrm>
            <a:off x="988970" y="2333174"/>
            <a:ext cx="1970333" cy="208784"/>
            <a:chOff x="6336019" y="3733725"/>
            <a:chExt cx="2566206" cy="351310"/>
          </a:xfrm>
        </p:grpSpPr>
        <p:sp>
          <p:nvSpPr>
            <p:cNvPr id="2270" name="Google Shape;2270;p6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4" name="Google Shape;2274;p64"/>
          <p:cNvGrpSpPr/>
          <p:nvPr/>
        </p:nvGrpSpPr>
        <p:grpSpPr>
          <a:xfrm>
            <a:off x="1990126" y="3940729"/>
            <a:ext cx="946551" cy="153200"/>
            <a:chOff x="4404545" y="3301592"/>
            <a:chExt cx="782403" cy="129272"/>
          </a:xfrm>
        </p:grpSpPr>
        <p:sp>
          <p:nvSpPr>
            <p:cNvPr id="2275" name="Google Shape;2275;p6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7" name="Google Shape;2277;p64"/>
          <p:cNvGrpSpPr/>
          <p:nvPr/>
        </p:nvGrpSpPr>
        <p:grpSpPr>
          <a:xfrm>
            <a:off x="1990126" y="3679688"/>
            <a:ext cx="962257" cy="139127"/>
            <a:chOff x="4411970" y="3131459"/>
            <a:chExt cx="710520" cy="117397"/>
          </a:xfrm>
        </p:grpSpPr>
        <p:sp>
          <p:nvSpPr>
            <p:cNvPr id="2278" name="Google Shape;2278;p6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0" name="Google Shape;2280;p6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1" name="Google Shape;2281;p64"/>
          <p:cNvGrpSpPr/>
          <p:nvPr/>
        </p:nvGrpSpPr>
        <p:grpSpPr>
          <a:xfrm>
            <a:off x="990271" y="3614482"/>
            <a:ext cx="823838" cy="458988"/>
            <a:chOff x="4411970" y="1801825"/>
            <a:chExt cx="734586" cy="409262"/>
          </a:xfrm>
        </p:grpSpPr>
        <p:sp>
          <p:nvSpPr>
            <p:cNvPr id="2282" name="Google Shape;2282;p6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4" name="Google Shape;2284;p64"/>
          <p:cNvGrpSpPr/>
          <p:nvPr/>
        </p:nvGrpSpPr>
        <p:grpSpPr>
          <a:xfrm>
            <a:off x="990271" y="4162908"/>
            <a:ext cx="856348" cy="212039"/>
            <a:chOff x="4411970" y="2233974"/>
            <a:chExt cx="763574" cy="189068"/>
          </a:xfrm>
        </p:grpSpPr>
        <p:sp>
          <p:nvSpPr>
            <p:cNvPr id="2285" name="Google Shape;2285;p6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7" name="Google Shape;2287;p64"/>
          <p:cNvGrpSpPr/>
          <p:nvPr/>
        </p:nvGrpSpPr>
        <p:grpSpPr>
          <a:xfrm>
            <a:off x="3100467" y="2338244"/>
            <a:ext cx="511602" cy="511602"/>
            <a:chOff x="5681300" y="2527788"/>
            <a:chExt cx="805800" cy="805800"/>
          </a:xfrm>
        </p:grpSpPr>
        <p:sp>
          <p:nvSpPr>
            <p:cNvPr id="2288" name="Google Shape;2288;p6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0" name="Google Shape;2290;p64"/>
          <p:cNvGrpSpPr/>
          <p:nvPr/>
        </p:nvGrpSpPr>
        <p:grpSpPr>
          <a:xfrm>
            <a:off x="3097662" y="3104827"/>
            <a:ext cx="513021" cy="512935"/>
            <a:chOff x="4049800" y="640400"/>
            <a:chExt cx="858900" cy="858900"/>
          </a:xfrm>
        </p:grpSpPr>
        <p:sp>
          <p:nvSpPr>
            <p:cNvPr id="2291" name="Google Shape;2291;p6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3" name="Google Shape;2293;p64"/>
          <p:cNvGrpSpPr/>
          <p:nvPr/>
        </p:nvGrpSpPr>
        <p:grpSpPr>
          <a:xfrm>
            <a:off x="3014861" y="3756719"/>
            <a:ext cx="686489" cy="686585"/>
            <a:chOff x="5080188" y="927900"/>
            <a:chExt cx="961200" cy="961200"/>
          </a:xfrm>
        </p:grpSpPr>
        <p:sp>
          <p:nvSpPr>
            <p:cNvPr id="2294" name="Google Shape;2294;p6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2" name="Google Shape;2302;p64"/>
          <p:cNvGrpSpPr/>
          <p:nvPr/>
        </p:nvGrpSpPr>
        <p:grpSpPr>
          <a:xfrm>
            <a:off x="3798012" y="3849448"/>
            <a:ext cx="510373" cy="510937"/>
            <a:chOff x="7508249" y="1522825"/>
            <a:chExt cx="1326332" cy="1322987"/>
          </a:xfrm>
        </p:grpSpPr>
        <p:sp>
          <p:nvSpPr>
            <p:cNvPr id="2303" name="Google Shape;2303;p6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3" name="Google Shape;2313;p64"/>
          <p:cNvGrpSpPr/>
          <p:nvPr/>
        </p:nvGrpSpPr>
        <p:grpSpPr>
          <a:xfrm>
            <a:off x="4489605" y="3850853"/>
            <a:ext cx="492652" cy="503348"/>
            <a:chOff x="6039282" y="1042577"/>
            <a:chExt cx="734315" cy="731929"/>
          </a:xfrm>
        </p:grpSpPr>
        <p:sp>
          <p:nvSpPr>
            <p:cNvPr id="2314" name="Google Shape;2314;p6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64"/>
          <p:cNvGrpSpPr/>
          <p:nvPr/>
        </p:nvGrpSpPr>
        <p:grpSpPr>
          <a:xfrm>
            <a:off x="5130019" y="2346894"/>
            <a:ext cx="483304" cy="504902"/>
            <a:chOff x="1825800" y="1651625"/>
            <a:chExt cx="568125" cy="591775"/>
          </a:xfrm>
        </p:grpSpPr>
        <p:sp>
          <p:nvSpPr>
            <p:cNvPr id="2336" name="Google Shape;2336;p6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2" name="Google Shape;2342;p6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grpSp>
        <p:nvGrpSpPr>
          <p:cNvPr id="2350" name="Google Shape;2350;p65"/>
          <p:cNvGrpSpPr/>
          <p:nvPr/>
        </p:nvGrpSpPr>
        <p:grpSpPr>
          <a:xfrm>
            <a:off x="722058" y="957091"/>
            <a:ext cx="2492868" cy="1379876"/>
            <a:chOff x="2654821" y="2311071"/>
            <a:chExt cx="2279715" cy="1262120"/>
          </a:xfrm>
        </p:grpSpPr>
        <p:grpSp>
          <p:nvGrpSpPr>
            <p:cNvPr id="2351" name="Google Shape;2351;p65"/>
            <p:cNvGrpSpPr/>
            <p:nvPr/>
          </p:nvGrpSpPr>
          <p:grpSpPr>
            <a:xfrm>
              <a:off x="4034269" y="2840745"/>
              <a:ext cx="40212" cy="36437"/>
              <a:chOff x="4293400" y="2574725"/>
              <a:chExt cx="84425" cy="80100"/>
            </a:xfrm>
          </p:grpSpPr>
          <p:sp>
            <p:nvSpPr>
              <p:cNvPr id="2352" name="Google Shape;2352;p6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AT"/>
              </a:p>
            </p:txBody>
          </p:sp>
          <p:sp>
            <p:nvSpPr>
              <p:cNvPr id="2353" name="Google Shape;2353;p6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4" name="Google Shape;2354;p65"/>
            <p:cNvGrpSpPr/>
            <p:nvPr/>
          </p:nvGrpSpPr>
          <p:grpSpPr>
            <a:xfrm>
              <a:off x="3894606" y="2334874"/>
              <a:ext cx="913198" cy="518984"/>
              <a:chOff x="4000175" y="1462675"/>
              <a:chExt cx="1917275" cy="1140875"/>
            </a:xfrm>
          </p:grpSpPr>
          <p:sp>
            <p:nvSpPr>
              <p:cNvPr id="2355" name="Google Shape;2355;p6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AT"/>
              </a:p>
            </p:txBody>
          </p:sp>
          <p:grpSp>
            <p:nvGrpSpPr>
              <p:cNvPr id="2356" name="Google Shape;2356;p65"/>
              <p:cNvGrpSpPr/>
              <p:nvPr/>
            </p:nvGrpSpPr>
            <p:grpSpPr>
              <a:xfrm>
                <a:off x="4000175" y="1462675"/>
                <a:ext cx="1917275" cy="1140875"/>
                <a:chOff x="4000175" y="1462675"/>
                <a:chExt cx="1917275" cy="1140875"/>
              </a:xfrm>
            </p:grpSpPr>
            <p:sp>
              <p:nvSpPr>
                <p:cNvPr id="2357" name="Google Shape;2357;p6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AT"/>
                </a:p>
              </p:txBody>
            </p:sp>
            <p:sp>
              <p:nvSpPr>
                <p:cNvPr id="2358" name="Google Shape;2358;p6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62" name="Google Shape;2362;p6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63" name="Google Shape;2363;p65"/>
            <p:cNvGrpSpPr/>
            <p:nvPr/>
          </p:nvGrpSpPr>
          <p:grpSpPr>
            <a:xfrm>
              <a:off x="3875768" y="2846704"/>
              <a:ext cx="44796" cy="47366"/>
              <a:chOff x="3960625" y="2587825"/>
              <a:chExt cx="94050" cy="104125"/>
            </a:xfrm>
          </p:grpSpPr>
          <p:sp>
            <p:nvSpPr>
              <p:cNvPr id="2364" name="Google Shape;2364;p6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AT"/>
              </a:p>
            </p:txBody>
          </p:sp>
          <p:sp>
            <p:nvSpPr>
              <p:cNvPr id="2365" name="Google Shape;2365;p6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6" name="Google Shape;2366;p65"/>
            <p:cNvGrpSpPr/>
            <p:nvPr/>
          </p:nvGrpSpPr>
          <p:grpSpPr>
            <a:xfrm>
              <a:off x="3782759" y="2807162"/>
              <a:ext cx="82686" cy="85487"/>
              <a:chOff x="3765350" y="2500900"/>
              <a:chExt cx="173600" cy="187925"/>
            </a:xfrm>
          </p:grpSpPr>
          <p:sp>
            <p:nvSpPr>
              <p:cNvPr id="2367" name="Google Shape;2367;p6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AT"/>
              </a:p>
            </p:txBody>
          </p:sp>
          <p:sp>
            <p:nvSpPr>
              <p:cNvPr id="2368" name="Google Shape;2368;p6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3" name="Google Shape;2373;p65"/>
            <p:cNvGrpSpPr/>
            <p:nvPr/>
          </p:nvGrpSpPr>
          <p:grpSpPr>
            <a:xfrm>
              <a:off x="3775674" y="2798496"/>
              <a:ext cx="40545" cy="23564"/>
              <a:chOff x="3750475" y="2481850"/>
              <a:chExt cx="85125" cy="51800"/>
            </a:xfrm>
          </p:grpSpPr>
          <p:sp>
            <p:nvSpPr>
              <p:cNvPr id="2374" name="Google Shape;2374;p6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AT"/>
              </a:p>
            </p:txBody>
          </p:sp>
        </p:grpSp>
        <p:grpSp>
          <p:nvGrpSpPr>
            <p:cNvPr id="2376" name="Google Shape;2376;p65"/>
            <p:cNvGrpSpPr/>
            <p:nvPr/>
          </p:nvGrpSpPr>
          <p:grpSpPr>
            <a:xfrm>
              <a:off x="3716946" y="2776024"/>
              <a:ext cx="81971" cy="76912"/>
              <a:chOff x="3627175" y="2432450"/>
              <a:chExt cx="172100" cy="169075"/>
            </a:xfrm>
          </p:grpSpPr>
          <p:sp>
            <p:nvSpPr>
              <p:cNvPr id="2377" name="Google Shape;2377;p6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AT"/>
              </a:p>
            </p:txBody>
          </p:sp>
          <p:sp>
            <p:nvSpPr>
              <p:cNvPr id="2379" name="Google Shape;2379;p6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AT"/>
              </a:p>
            </p:txBody>
          </p:sp>
        </p:grpSp>
        <p:grpSp>
          <p:nvGrpSpPr>
            <p:cNvPr id="2380" name="Google Shape;2380;p65"/>
            <p:cNvGrpSpPr/>
            <p:nvPr/>
          </p:nvGrpSpPr>
          <p:grpSpPr>
            <a:xfrm>
              <a:off x="3685682" y="2845624"/>
              <a:ext cx="29311" cy="45055"/>
              <a:chOff x="3561536" y="2585450"/>
              <a:chExt cx="61539" cy="99045"/>
            </a:xfrm>
          </p:grpSpPr>
          <p:sp>
            <p:nvSpPr>
              <p:cNvPr id="2381" name="Google Shape;2381;p6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AT"/>
              </a:p>
            </p:txBody>
          </p:sp>
        </p:grpSp>
        <p:grpSp>
          <p:nvGrpSpPr>
            <p:cNvPr id="2383" name="Google Shape;2383;p65"/>
            <p:cNvGrpSpPr/>
            <p:nvPr/>
          </p:nvGrpSpPr>
          <p:grpSpPr>
            <a:xfrm>
              <a:off x="3849905" y="2572252"/>
              <a:ext cx="74339" cy="119559"/>
              <a:chOff x="3906325" y="1984500"/>
              <a:chExt cx="156075" cy="262825"/>
            </a:xfrm>
          </p:grpSpPr>
          <p:sp>
            <p:nvSpPr>
              <p:cNvPr id="2384" name="Google Shape;2384;p6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AT"/>
              </a:p>
            </p:txBody>
          </p:sp>
          <p:sp>
            <p:nvSpPr>
              <p:cNvPr id="2385" name="Google Shape;2385;p6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6" name="Google Shape;2386;p65"/>
            <p:cNvGrpSpPr/>
            <p:nvPr/>
          </p:nvGrpSpPr>
          <p:grpSpPr>
            <a:xfrm>
              <a:off x="2654821" y="2414345"/>
              <a:ext cx="667570" cy="558731"/>
              <a:chOff x="1397225" y="1637375"/>
              <a:chExt cx="1401575" cy="1228250"/>
            </a:xfrm>
          </p:grpSpPr>
          <p:sp>
            <p:nvSpPr>
              <p:cNvPr id="2387" name="Google Shape;2387;p6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AT"/>
              </a:p>
            </p:txBody>
          </p:sp>
          <p:grpSp>
            <p:nvGrpSpPr>
              <p:cNvPr id="2388" name="Google Shape;2388;p65"/>
              <p:cNvGrpSpPr/>
              <p:nvPr/>
            </p:nvGrpSpPr>
            <p:grpSpPr>
              <a:xfrm>
                <a:off x="1397225" y="1637375"/>
                <a:ext cx="1398775" cy="1228250"/>
                <a:chOff x="1397225" y="1637375"/>
                <a:chExt cx="1398775" cy="1228250"/>
              </a:xfrm>
            </p:grpSpPr>
            <p:sp>
              <p:nvSpPr>
                <p:cNvPr id="2389" name="Google Shape;2389;p6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91" name="Google Shape;2391;p65"/>
            <p:cNvGrpSpPr/>
            <p:nvPr/>
          </p:nvGrpSpPr>
          <p:grpSpPr>
            <a:xfrm>
              <a:off x="3230417" y="3103734"/>
              <a:ext cx="282982" cy="280332"/>
              <a:chOff x="2605700" y="3152850"/>
              <a:chExt cx="594125" cy="616250"/>
            </a:xfrm>
          </p:grpSpPr>
          <p:sp>
            <p:nvSpPr>
              <p:cNvPr id="2392" name="Google Shape;2392;p6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AT"/>
              </a:p>
            </p:txBody>
          </p:sp>
          <p:sp>
            <p:nvSpPr>
              <p:cNvPr id="2393" name="Google Shape;2393;p6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94" name="Google Shape;2394;p65"/>
            <p:cNvGrpSpPr/>
            <p:nvPr/>
          </p:nvGrpSpPr>
          <p:grpSpPr>
            <a:xfrm>
              <a:off x="3265985" y="3226989"/>
              <a:ext cx="87151" cy="346202"/>
              <a:chOff x="2680375" y="3423800"/>
              <a:chExt cx="182975" cy="761050"/>
            </a:xfrm>
          </p:grpSpPr>
          <p:sp>
            <p:nvSpPr>
              <p:cNvPr id="2395" name="Google Shape;2395;p6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AT"/>
              </a:p>
            </p:txBody>
          </p:sp>
          <p:sp>
            <p:nvSpPr>
              <p:cNvPr id="2396" name="Google Shape;2396;p6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7" name="Google Shape;2397;p65"/>
            <p:cNvGrpSpPr/>
            <p:nvPr/>
          </p:nvGrpSpPr>
          <p:grpSpPr>
            <a:xfrm>
              <a:off x="3855466" y="3289811"/>
              <a:ext cx="112514" cy="94210"/>
              <a:chOff x="3918000" y="3561900"/>
              <a:chExt cx="236225" cy="207100"/>
            </a:xfrm>
          </p:grpSpPr>
          <p:sp>
            <p:nvSpPr>
              <p:cNvPr id="2398" name="Google Shape;2398;p6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AT"/>
              </a:p>
            </p:txBody>
          </p:sp>
          <p:sp>
            <p:nvSpPr>
              <p:cNvPr id="2399" name="Google Shape;2399;p6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6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403" name="Google Shape;2403;p65"/>
            <p:cNvGrpSpPr/>
            <p:nvPr/>
          </p:nvGrpSpPr>
          <p:grpSpPr>
            <a:xfrm>
              <a:off x="2905224" y="2311071"/>
              <a:ext cx="596721" cy="528992"/>
              <a:chOff x="1922950" y="1410350"/>
              <a:chExt cx="1252825" cy="1162875"/>
            </a:xfrm>
          </p:grpSpPr>
          <p:sp>
            <p:nvSpPr>
              <p:cNvPr id="2404" name="Google Shape;2404;p6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420" name="Google Shape;2420;p6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40" name="Google Shape;2440;p6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41" name="Google Shape;2441;p6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2" name="Google Shape;2442;p65"/>
            <p:cNvGrpSpPr/>
            <p:nvPr/>
          </p:nvGrpSpPr>
          <p:grpSpPr>
            <a:xfrm>
              <a:off x="3280929" y="3294542"/>
              <a:ext cx="109894" cy="272224"/>
              <a:chOff x="2711750" y="3572300"/>
              <a:chExt cx="230725" cy="598425"/>
            </a:xfrm>
          </p:grpSpPr>
          <p:sp>
            <p:nvSpPr>
              <p:cNvPr id="2443" name="Google Shape;2443;p6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5" name="Google Shape;2445;p6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6" name="Google Shape;2446;p65"/>
            <p:cNvGrpSpPr/>
            <p:nvPr/>
          </p:nvGrpSpPr>
          <p:grpSpPr>
            <a:xfrm>
              <a:off x="3790439" y="2408636"/>
              <a:ext cx="73017" cy="75684"/>
              <a:chOff x="3781475" y="1624825"/>
              <a:chExt cx="153300" cy="166375"/>
            </a:xfrm>
          </p:grpSpPr>
          <p:sp>
            <p:nvSpPr>
              <p:cNvPr id="2447" name="Google Shape;2447;p6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1" name="Google Shape;2451;p6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8" name="Google Shape;2458;p65"/>
            <p:cNvGrpSpPr/>
            <p:nvPr/>
          </p:nvGrpSpPr>
          <p:grpSpPr>
            <a:xfrm>
              <a:off x="4403342" y="3107749"/>
              <a:ext cx="316680" cy="101374"/>
              <a:chOff x="5068275" y="3161675"/>
              <a:chExt cx="664875" cy="222850"/>
            </a:xfrm>
          </p:grpSpPr>
          <p:sp>
            <p:nvSpPr>
              <p:cNvPr id="2459" name="Google Shape;2459;p6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3" name="Google Shape;2463;p6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2" name="Google Shape;2492;p65"/>
            <p:cNvGrpSpPr/>
            <p:nvPr/>
          </p:nvGrpSpPr>
          <p:grpSpPr>
            <a:xfrm>
              <a:off x="3697513" y="2707266"/>
              <a:ext cx="59549" cy="79733"/>
              <a:chOff x="3586375" y="2281300"/>
              <a:chExt cx="125025" cy="175275"/>
            </a:xfrm>
          </p:grpSpPr>
          <p:sp>
            <p:nvSpPr>
              <p:cNvPr id="2493" name="Google Shape;2493;p6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5" name="Google Shape;2495;p6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6" name="Google Shape;2496;p65"/>
            <p:cNvGrpSpPr/>
            <p:nvPr/>
          </p:nvGrpSpPr>
          <p:grpSpPr>
            <a:xfrm>
              <a:off x="4513224" y="3221724"/>
              <a:ext cx="274563" cy="280321"/>
              <a:chOff x="5298975" y="3412225"/>
              <a:chExt cx="576450" cy="616225"/>
            </a:xfrm>
          </p:grpSpPr>
          <p:sp>
            <p:nvSpPr>
              <p:cNvPr id="2497" name="Google Shape;2497;p6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98" name="Google Shape;2498;p6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9" name="Google Shape;2499;p65"/>
            <p:cNvGrpSpPr/>
            <p:nvPr/>
          </p:nvGrpSpPr>
          <p:grpSpPr>
            <a:xfrm>
              <a:off x="4824403" y="3421846"/>
              <a:ext cx="110132" cy="130647"/>
              <a:chOff x="5952300" y="3852150"/>
              <a:chExt cx="231225" cy="287200"/>
            </a:xfrm>
          </p:grpSpPr>
          <p:sp>
            <p:nvSpPr>
              <p:cNvPr id="2500" name="Google Shape;2500;p6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2" name="Google Shape;2502;p6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0" name="Google Shape;2510;p65"/>
            <p:cNvGrpSpPr/>
            <p:nvPr/>
          </p:nvGrpSpPr>
          <p:grpSpPr>
            <a:xfrm>
              <a:off x="4295710" y="3079670"/>
              <a:ext cx="14968" cy="27135"/>
              <a:chOff x="4842300" y="3099950"/>
              <a:chExt cx="31425" cy="59650"/>
            </a:xfrm>
          </p:grpSpPr>
          <p:sp>
            <p:nvSpPr>
              <p:cNvPr id="2511" name="Google Shape;2511;p6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5" name="Google Shape;2515;p6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3" name="Google Shape;2523;p65"/>
            <p:cNvGrpSpPr/>
            <p:nvPr/>
          </p:nvGrpSpPr>
          <p:grpSpPr>
            <a:xfrm>
              <a:off x="3831056" y="2816010"/>
              <a:ext cx="37378" cy="27612"/>
              <a:chOff x="3866750" y="2520350"/>
              <a:chExt cx="78475" cy="60700"/>
            </a:xfrm>
          </p:grpSpPr>
          <p:sp>
            <p:nvSpPr>
              <p:cNvPr id="2524" name="Google Shape;2524;p6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8" name="Google Shape;2528;p6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45" name="Google Shape;2545;p6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57" name="Google Shape;2557;p6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0" name="Google Shape;2570;p65"/>
            <p:cNvGrpSpPr/>
            <p:nvPr/>
          </p:nvGrpSpPr>
          <p:grpSpPr>
            <a:xfrm>
              <a:off x="3632736" y="3051591"/>
              <a:ext cx="63288" cy="45217"/>
              <a:chOff x="3450375" y="3038225"/>
              <a:chExt cx="132875" cy="99400"/>
            </a:xfrm>
          </p:grpSpPr>
          <p:sp>
            <p:nvSpPr>
              <p:cNvPr id="2571" name="Google Shape;2571;p6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3" name="Google Shape;2573;p6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82" name="Google Shape;2582;p6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92" name="Google Shape;2592;p6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98" name="Google Shape;2598;p6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8" name="Google Shape;2608;p65"/>
          <p:cNvGrpSpPr/>
          <p:nvPr/>
        </p:nvGrpSpPr>
        <p:grpSpPr>
          <a:xfrm>
            <a:off x="719115" y="2852867"/>
            <a:ext cx="2622876" cy="1333540"/>
            <a:chOff x="238125" y="1038125"/>
            <a:chExt cx="7146800" cy="3633625"/>
          </a:xfrm>
        </p:grpSpPr>
        <p:sp>
          <p:nvSpPr>
            <p:cNvPr id="2609" name="Google Shape;2609;p6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65"/>
          <p:cNvGrpSpPr/>
          <p:nvPr/>
        </p:nvGrpSpPr>
        <p:grpSpPr>
          <a:xfrm>
            <a:off x="5834043" y="994977"/>
            <a:ext cx="2590840" cy="1380235"/>
            <a:chOff x="233350" y="949250"/>
            <a:chExt cx="7137300" cy="3802300"/>
          </a:xfrm>
        </p:grpSpPr>
        <p:sp>
          <p:nvSpPr>
            <p:cNvPr id="4182" name="Google Shape;4182;p6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65"/>
          <p:cNvGrpSpPr/>
          <p:nvPr/>
        </p:nvGrpSpPr>
        <p:grpSpPr>
          <a:xfrm>
            <a:off x="7648472" y="3039750"/>
            <a:ext cx="104231" cy="320340"/>
            <a:chOff x="7564426" y="3224343"/>
            <a:chExt cx="119985" cy="368801"/>
          </a:xfrm>
        </p:grpSpPr>
        <p:sp>
          <p:nvSpPr>
            <p:cNvPr id="4234" name="Google Shape;4234;p6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5"/>
          <p:cNvGrpSpPr/>
          <p:nvPr/>
        </p:nvGrpSpPr>
        <p:grpSpPr>
          <a:xfrm>
            <a:off x="7347961" y="3033852"/>
            <a:ext cx="189489" cy="332132"/>
            <a:chOff x="8370831" y="3202002"/>
            <a:chExt cx="218129" cy="382376"/>
          </a:xfrm>
        </p:grpSpPr>
        <p:sp>
          <p:nvSpPr>
            <p:cNvPr id="4237" name="Google Shape;4237;p6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65"/>
          <p:cNvGrpSpPr/>
          <p:nvPr/>
        </p:nvGrpSpPr>
        <p:grpSpPr>
          <a:xfrm>
            <a:off x="8071350" y="3444984"/>
            <a:ext cx="309429" cy="267000"/>
            <a:chOff x="6742064" y="3750480"/>
            <a:chExt cx="399315" cy="344560"/>
          </a:xfrm>
        </p:grpSpPr>
        <p:sp>
          <p:nvSpPr>
            <p:cNvPr id="4240" name="Google Shape;4240;p6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65"/>
          <p:cNvGrpSpPr/>
          <p:nvPr/>
        </p:nvGrpSpPr>
        <p:grpSpPr>
          <a:xfrm>
            <a:off x="7610369" y="3796031"/>
            <a:ext cx="180437" cy="281608"/>
            <a:chOff x="7248525" y="3739696"/>
            <a:chExt cx="230531" cy="359790"/>
          </a:xfrm>
        </p:grpSpPr>
        <p:sp>
          <p:nvSpPr>
            <p:cNvPr id="4243" name="Google Shape;4243;p6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65"/>
          <p:cNvGrpSpPr/>
          <p:nvPr/>
        </p:nvGrpSpPr>
        <p:grpSpPr>
          <a:xfrm>
            <a:off x="7856288" y="3439255"/>
            <a:ext cx="162896" cy="278710"/>
            <a:chOff x="7601242" y="3729267"/>
            <a:chExt cx="222566" cy="380803"/>
          </a:xfrm>
        </p:grpSpPr>
        <p:sp>
          <p:nvSpPr>
            <p:cNvPr id="4246" name="Google Shape;4246;p6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65"/>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65"/>
          <p:cNvGrpSpPr/>
          <p:nvPr/>
        </p:nvGrpSpPr>
        <p:grpSpPr>
          <a:xfrm>
            <a:off x="7345934" y="3440396"/>
            <a:ext cx="193543" cy="275990"/>
            <a:chOff x="8304647" y="3738687"/>
            <a:chExt cx="225076" cy="320956"/>
          </a:xfrm>
        </p:grpSpPr>
        <p:sp>
          <p:nvSpPr>
            <p:cNvPr id="4250" name="Google Shape;4250;p6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65"/>
          <p:cNvGrpSpPr/>
          <p:nvPr/>
        </p:nvGrpSpPr>
        <p:grpSpPr>
          <a:xfrm>
            <a:off x="7618426" y="3440396"/>
            <a:ext cx="178492" cy="275990"/>
            <a:chOff x="8615101" y="3738687"/>
            <a:chExt cx="207573" cy="320956"/>
          </a:xfrm>
        </p:grpSpPr>
        <p:sp>
          <p:nvSpPr>
            <p:cNvPr id="4254" name="Google Shape;4254;p6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7" name="Google Shape;4257;p65"/>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8" name="Google Shape;4258;p65"/>
          <p:cNvGrpSpPr/>
          <p:nvPr/>
        </p:nvGrpSpPr>
        <p:grpSpPr>
          <a:xfrm>
            <a:off x="6013131" y="3561884"/>
            <a:ext cx="557670" cy="511283"/>
            <a:chOff x="6015419" y="3716859"/>
            <a:chExt cx="557671" cy="511283"/>
          </a:xfrm>
        </p:grpSpPr>
        <p:sp>
          <p:nvSpPr>
            <p:cNvPr id="4259" name="Google Shape;4259;p6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0" name="Google Shape;4260;p65"/>
            <p:cNvGrpSpPr/>
            <p:nvPr/>
          </p:nvGrpSpPr>
          <p:grpSpPr>
            <a:xfrm>
              <a:off x="6036094" y="3716980"/>
              <a:ext cx="529860" cy="510468"/>
              <a:chOff x="6036094" y="3716980"/>
              <a:chExt cx="529860" cy="510468"/>
            </a:xfrm>
          </p:grpSpPr>
          <p:sp>
            <p:nvSpPr>
              <p:cNvPr id="4261" name="Google Shape;4261;p6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1" name="Google Shape;4271;p65"/>
          <p:cNvGrpSpPr/>
          <p:nvPr/>
        </p:nvGrpSpPr>
        <p:grpSpPr>
          <a:xfrm>
            <a:off x="6642016" y="2918653"/>
            <a:ext cx="576302" cy="511871"/>
            <a:chOff x="6644304" y="3073628"/>
            <a:chExt cx="576302" cy="511871"/>
          </a:xfrm>
        </p:grpSpPr>
        <p:sp>
          <p:nvSpPr>
            <p:cNvPr id="4272" name="Google Shape;4272;p6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3" name="Google Shape;4273;p65"/>
            <p:cNvGrpSpPr/>
            <p:nvPr/>
          </p:nvGrpSpPr>
          <p:grpSpPr>
            <a:xfrm>
              <a:off x="6712169" y="3085440"/>
              <a:ext cx="481622" cy="494913"/>
              <a:chOff x="6712169" y="3085440"/>
              <a:chExt cx="481622" cy="494913"/>
            </a:xfrm>
          </p:grpSpPr>
          <p:sp>
            <p:nvSpPr>
              <p:cNvPr id="4274" name="Google Shape;4274;p6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9" name="Google Shape;4279;p6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2" name="Google Shape;4282;p65"/>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3" name="Google Shape;4283;p65"/>
          <p:cNvGrpSpPr/>
          <p:nvPr/>
        </p:nvGrpSpPr>
        <p:grpSpPr>
          <a:xfrm>
            <a:off x="6649867" y="3561648"/>
            <a:ext cx="560631" cy="511352"/>
            <a:chOff x="6652154" y="3716623"/>
            <a:chExt cx="560631" cy="511352"/>
          </a:xfrm>
        </p:grpSpPr>
        <p:sp>
          <p:nvSpPr>
            <p:cNvPr id="4284" name="Google Shape;4284;p6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5" name="Google Shape;4285;p65"/>
            <p:cNvGrpSpPr/>
            <p:nvPr/>
          </p:nvGrpSpPr>
          <p:grpSpPr>
            <a:xfrm>
              <a:off x="6669657" y="3716715"/>
              <a:ext cx="466779" cy="464290"/>
              <a:chOff x="6669657" y="3716715"/>
              <a:chExt cx="466779" cy="464290"/>
            </a:xfrm>
          </p:grpSpPr>
          <p:sp>
            <p:nvSpPr>
              <p:cNvPr id="4286" name="Google Shape;4286;p6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9" name="Google Shape;4299;p65"/>
          <p:cNvGrpSpPr/>
          <p:nvPr/>
        </p:nvGrpSpPr>
        <p:grpSpPr>
          <a:xfrm>
            <a:off x="7843958" y="3843056"/>
            <a:ext cx="187557" cy="187557"/>
            <a:chOff x="8565775" y="671075"/>
            <a:chExt cx="441000" cy="441000"/>
          </a:xfrm>
        </p:grpSpPr>
        <p:sp>
          <p:nvSpPr>
            <p:cNvPr id="4300" name="Google Shape;4300;p6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2" name="Google Shape;4302;p65"/>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5"/>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4" name="Google Shape;4304;p65"/>
          <p:cNvGrpSpPr/>
          <p:nvPr/>
        </p:nvGrpSpPr>
        <p:grpSpPr>
          <a:xfrm>
            <a:off x="5997813" y="2921275"/>
            <a:ext cx="587871" cy="512373"/>
            <a:chOff x="6000100" y="3076250"/>
            <a:chExt cx="587871" cy="512373"/>
          </a:xfrm>
        </p:grpSpPr>
        <p:sp>
          <p:nvSpPr>
            <p:cNvPr id="4305" name="Google Shape;4305;p6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6" name="Google Shape;4306;p65"/>
            <p:cNvGrpSpPr/>
            <p:nvPr/>
          </p:nvGrpSpPr>
          <p:grpSpPr>
            <a:xfrm>
              <a:off x="6031360" y="3076713"/>
              <a:ext cx="539107" cy="480965"/>
              <a:chOff x="6031360" y="3076713"/>
              <a:chExt cx="539107" cy="480965"/>
            </a:xfrm>
          </p:grpSpPr>
          <p:sp>
            <p:nvSpPr>
              <p:cNvPr id="4307" name="Google Shape;4307;p6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4" name="Google Shape;4314;p65"/>
          <p:cNvGrpSpPr/>
          <p:nvPr/>
        </p:nvGrpSpPr>
        <p:grpSpPr>
          <a:xfrm>
            <a:off x="3416804" y="902588"/>
            <a:ext cx="2310381" cy="1488888"/>
            <a:chOff x="229225" y="549050"/>
            <a:chExt cx="7161750" cy="4615275"/>
          </a:xfrm>
        </p:grpSpPr>
        <p:sp>
          <p:nvSpPr>
            <p:cNvPr id="4315" name="Google Shape;4315;p6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2" name="Google Shape;4432;p65"/>
          <p:cNvGrpSpPr/>
          <p:nvPr/>
        </p:nvGrpSpPr>
        <p:grpSpPr>
          <a:xfrm>
            <a:off x="3514722" y="2832485"/>
            <a:ext cx="2310282" cy="1374222"/>
            <a:chOff x="238125" y="732525"/>
            <a:chExt cx="7130500" cy="4241425"/>
          </a:xfrm>
        </p:grpSpPr>
        <p:sp>
          <p:nvSpPr>
            <p:cNvPr id="4433" name="Google Shape;4433;p6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50"/>
        <p:cNvGrpSpPr/>
        <p:nvPr/>
      </p:nvGrpSpPr>
      <p:grpSpPr>
        <a:xfrm>
          <a:off x="0" y="0"/>
          <a:ext cx="0" cy="0"/>
          <a:chOff x="0" y="0"/>
          <a:chExt cx="0" cy="0"/>
        </a:xfrm>
      </p:grpSpPr>
      <p:grpSp>
        <p:nvGrpSpPr>
          <p:cNvPr id="4551" name="Google Shape;4551;p66"/>
          <p:cNvGrpSpPr/>
          <p:nvPr/>
        </p:nvGrpSpPr>
        <p:grpSpPr>
          <a:xfrm>
            <a:off x="729274" y="969759"/>
            <a:ext cx="2507799" cy="206239"/>
            <a:chOff x="106648" y="895722"/>
            <a:chExt cx="4481413" cy="374300"/>
          </a:xfrm>
        </p:grpSpPr>
        <p:grpSp>
          <p:nvGrpSpPr>
            <p:cNvPr id="4552" name="Google Shape;4552;p66"/>
            <p:cNvGrpSpPr/>
            <p:nvPr/>
          </p:nvGrpSpPr>
          <p:grpSpPr>
            <a:xfrm>
              <a:off x="2233276" y="895722"/>
              <a:ext cx="1082667" cy="223591"/>
              <a:chOff x="4808316" y="2800065"/>
              <a:chExt cx="1999386" cy="412910"/>
            </a:xfrm>
          </p:grpSpPr>
          <p:sp>
            <p:nvSpPr>
              <p:cNvPr id="4553" name="Google Shape;4553;p6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4" name="Google Shape;4554;p66"/>
              <p:cNvGrpSpPr/>
              <p:nvPr/>
            </p:nvGrpSpPr>
            <p:grpSpPr>
              <a:xfrm>
                <a:off x="4808316" y="2800065"/>
                <a:ext cx="92400" cy="411825"/>
                <a:chOff x="845575" y="2563700"/>
                <a:chExt cx="92400" cy="411825"/>
              </a:xfrm>
            </p:grpSpPr>
            <p:cxnSp>
              <p:nvCxnSpPr>
                <p:cNvPr id="4555" name="Google Shape;4555;p6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56" name="Google Shape;4556;p6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7" name="Google Shape;4557;p66"/>
            <p:cNvGrpSpPr/>
            <p:nvPr/>
          </p:nvGrpSpPr>
          <p:grpSpPr>
            <a:xfrm>
              <a:off x="106648" y="895722"/>
              <a:ext cx="1088401" cy="223591"/>
              <a:chOff x="881025" y="2800065"/>
              <a:chExt cx="2009975" cy="412910"/>
            </a:xfrm>
          </p:grpSpPr>
          <p:sp>
            <p:nvSpPr>
              <p:cNvPr id="4558" name="Google Shape;4558;p6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9" name="Google Shape;4559;p66"/>
              <p:cNvGrpSpPr/>
              <p:nvPr/>
            </p:nvGrpSpPr>
            <p:grpSpPr>
              <a:xfrm>
                <a:off x="881025" y="2800065"/>
                <a:ext cx="92400" cy="411825"/>
                <a:chOff x="845575" y="2563700"/>
                <a:chExt cx="92400" cy="411825"/>
              </a:xfrm>
            </p:grpSpPr>
            <p:cxnSp>
              <p:nvCxnSpPr>
                <p:cNvPr id="4560" name="Google Shape;4560;p6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61" name="Google Shape;4561;p6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2" name="Google Shape;4562;p66"/>
            <p:cNvGrpSpPr/>
            <p:nvPr/>
          </p:nvGrpSpPr>
          <p:grpSpPr>
            <a:xfrm>
              <a:off x="1172346" y="1047018"/>
              <a:ext cx="1083151" cy="223003"/>
              <a:chOff x="2849073" y="3079467"/>
              <a:chExt cx="2000279" cy="411825"/>
            </a:xfrm>
          </p:grpSpPr>
          <p:sp>
            <p:nvSpPr>
              <p:cNvPr id="4563" name="Google Shape;4563;p6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4" name="Google Shape;4564;p66"/>
              <p:cNvGrpSpPr/>
              <p:nvPr/>
            </p:nvGrpSpPr>
            <p:grpSpPr>
              <a:xfrm rot="10800000">
                <a:off x="2849073" y="3079467"/>
                <a:ext cx="92400" cy="411825"/>
                <a:chOff x="2070100" y="2563700"/>
                <a:chExt cx="92400" cy="411825"/>
              </a:xfrm>
            </p:grpSpPr>
            <p:cxnSp>
              <p:nvCxnSpPr>
                <p:cNvPr id="4565" name="Google Shape;4565;p6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66" name="Google Shape;4566;p6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7" name="Google Shape;4567;p66"/>
            <p:cNvGrpSpPr/>
            <p:nvPr/>
          </p:nvGrpSpPr>
          <p:grpSpPr>
            <a:xfrm>
              <a:off x="3290132" y="1047018"/>
              <a:ext cx="1297929" cy="223003"/>
              <a:chOff x="6760035" y="3079467"/>
              <a:chExt cx="2396914" cy="411825"/>
            </a:xfrm>
          </p:grpSpPr>
          <p:sp>
            <p:nvSpPr>
              <p:cNvPr id="4568" name="Google Shape;4568;p6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9" name="Google Shape;4569;p66"/>
              <p:cNvGrpSpPr/>
              <p:nvPr/>
            </p:nvGrpSpPr>
            <p:grpSpPr>
              <a:xfrm rot="10800000">
                <a:off x="6760035" y="3079467"/>
                <a:ext cx="92400" cy="411825"/>
                <a:chOff x="2070100" y="2563700"/>
                <a:chExt cx="92400" cy="411825"/>
              </a:xfrm>
            </p:grpSpPr>
            <p:cxnSp>
              <p:nvCxnSpPr>
                <p:cNvPr id="4570" name="Google Shape;4570;p6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71" name="Google Shape;4571;p6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72" name="Google Shape;4572;p66"/>
          <p:cNvGrpSpPr/>
          <p:nvPr/>
        </p:nvGrpSpPr>
        <p:grpSpPr>
          <a:xfrm>
            <a:off x="2147036" y="3369130"/>
            <a:ext cx="1086701" cy="799429"/>
            <a:chOff x="2183288" y="3555572"/>
            <a:chExt cx="1136241" cy="835873"/>
          </a:xfrm>
        </p:grpSpPr>
        <p:sp>
          <p:nvSpPr>
            <p:cNvPr id="4573" name="Google Shape;4573;p6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4" name="Google Shape;4574;p66"/>
            <p:cNvGrpSpPr/>
            <p:nvPr/>
          </p:nvGrpSpPr>
          <p:grpSpPr>
            <a:xfrm>
              <a:off x="2205895" y="3637269"/>
              <a:ext cx="1089848" cy="724993"/>
              <a:chOff x="2205895" y="3637269"/>
              <a:chExt cx="1089848" cy="724993"/>
            </a:xfrm>
          </p:grpSpPr>
          <p:sp>
            <p:nvSpPr>
              <p:cNvPr id="4575" name="Google Shape;4575;p6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6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2" name="Google Shape;4582;p6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83" name="Google Shape;4583;p66"/>
            <p:cNvGrpSpPr/>
            <p:nvPr/>
          </p:nvGrpSpPr>
          <p:grpSpPr>
            <a:xfrm>
              <a:off x="3173850" y="3779426"/>
              <a:ext cx="145679" cy="70048"/>
              <a:chOff x="3173850" y="3779426"/>
              <a:chExt cx="145679" cy="70048"/>
            </a:xfrm>
          </p:grpSpPr>
          <p:cxnSp>
            <p:nvCxnSpPr>
              <p:cNvPr id="4584" name="Google Shape;4584;p6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585" name="Google Shape;4585;p6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66"/>
            <p:cNvGrpSpPr/>
            <p:nvPr/>
          </p:nvGrpSpPr>
          <p:grpSpPr>
            <a:xfrm>
              <a:off x="2183288" y="4139483"/>
              <a:ext cx="145133" cy="70048"/>
              <a:chOff x="2183288" y="4139483"/>
              <a:chExt cx="145133" cy="70048"/>
            </a:xfrm>
          </p:grpSpPr>
          <p:cxnSp>
            <p:nvCxnSpPr>
              <p:cNvPr id="4587" name="Google Shape;4587;p6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588" name="Google Shape;4588;p6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9" name="Google Shape;4589;p6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0" name="Google Shape;4590;p6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91" name="Google Shape;4591;p66"/>
            <p:cNvGrpSpPr/>
            <p:nvPr/>
          </p:nvGrpSpPr>
          <p:grpSpPr>
            <a:xfrm>
              <a:off x="2943836" y="4268886"/>
              <a:ext cx="60717" cy="122559"/>
              <a:chOff x="2943836" y="4268886"/>
              <a:chExt cx="60717" cy="122559"/>
            </a:xfrm>
          </p:grpSpPr>
          <p:sp>
            <p:nvSpPr>
              <p:cNvPr id="4592" name="Google Shape;4592;p6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3" name="Google Shape;4593;p6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94" name="Google Shape;4594;p66"/>
          <p:cNvGrpSpPr/>
          <p:nvPr/>
        </p:nvGrpSpPr>
        <p:grpSpPr>
          <a:xfrm>
            <a:off x="3409981" y="1290129"/>
            <a:ext cx="1675870" cy="758251"/>
            <a:chOff x="3530532" y="1496185"/>
            <a:chExt cx="1562000" cy="706730"/>
          </a:xfrm>
        </p:grpSpPr>
        <p:cxnSp>
          <p:nvCxnSpPr>
            <p:cNvPr id="4595" name="Google Shape;4595;p6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96" name="Google Shape;4596;p66"/>
            <p:cNvGrpSpPr/>
            <p:nvPr/>
          </p:nvGrpSpPr>
          <p:grpSpPr>
            <a:xfrm>
              <a:off x="3530532" y="1496185"/>
              <a:ext cx="323430" cy="463587"/>
              <a:chOff x="3530532" y="1496185"/>
              <a:chExt cx="323430" cy="463587"/>
            </a:xfrm>
          </p:grpSpPr>
          <p:grpSp>
            <p:nvGrpSpPr>
              <p:cNvPr id="4597" name="Google Shape;4597;p66"/>
              <p:cNvGrpSpPr/>
              <p:nvPr/>
            </p:nvGrpSpPr>
            <p:grpSpPr>
              <a:xfrm>
                <a:off x="3567462" y="1496185"/>
                <a:ext cx="286500" cy="361376"/>
                <a:chOff x="3567462" y="1496185"/>
                <a:chExt cx="286500" cy="361376"/>
              </a:xfrm>
            </p:grpSpPr>
            <p:cxnSp>
              <p:nvCxnSpPr>
                <p:cNvPr id="4598" name="Google Shape;4598;p6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99" name="Google Shape;4599;p6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0" name="Google Shape;4600;p6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6"/>
            <p:cNvGrpSpPr/>
            <p:nvPr/>
          </p:nvGrpSpPr>
          <p:grpSpPr>
            <a:xfrm>
              <a:off x="3891569" y="1779209"/>
              <a:ext cx="323945" cy="423706"/>
              <a:chOff x="3891569" y="1779209"/>
              <a:chExt cx="323945" cy="423706"/>
            </a:xfrm>
          </p:grpSpPr>
          <p:grpSp>
            <p:nvGrpSpPr>
              <p:cNvPr id="4602" name="Google Shape;4602;p66"/>
              <p:cNvGrpSpPr/>
              <p:nvPr/>
            </p:nvGrpSpPr>
            <p:grpSpPr>
              <a:xfrm>
                <a:off x="3929014" y="1881638"/>
                <a:ext cx="286500" cy="321278"/>
                <a:chOff x="3929014" y="1881638"/>
                <a:chExt cx="286500" cy="321278"/>
              </a:xfrm>
            </p:grpSpPr>
            <p:cxnSp>
              <p:nvCxnSpPr>
                <p:cNvPr id="4603" name="Google Shape;4603;p6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604" name="Google Shape;4604;p6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5" name="Google Shape;4605;p6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6" name="Google Shape;4606;p66"/>
            <p:cNvGrpSpPr/>
            <p:nvPr/>
          </p:nvGrpSpPr>
          <p:grpSpPr>
            <a:xfrm>
              <a:off x="4252606" y="1496185"/>
              <a:ext cx="324721" cy="463587"/>
              <a:chOff x="4252606" y="1496185"/>
              <a:chExt cx="324721" cy="463587"/>
            </a:xfrm>
          </p:grpSpPr>
          <p:grpSp>
            <p:nvGrpSpPr>
              <p:cNvPr id="4607" name="Google Shape;4607;p66"/>
              <p:cNvGrpSpPr/>
              <p:nvPr/>
            </p:nvGrpSpPr>
            <p:grpSpPr>
              <a:xfrm>
                <a:off x="4290828" y="1496185"/>
                <a:ext cx="286500" cy="361376"/>
                <a:chOff x="4290828" y="1496185"/>
                <a:chExt cx="286500" cy="361376"/>
              </a:xfrm>
            </p:grpSpPr>
            <p:cxnSp>
              <p:nvCxnSpPr>
                <p:cNvPr id="4608" name="Google Shape;4608;p6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09" name="Google Shape;4609;p6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0" name="Google Shape;4610;p6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66"/>
            <p:cNvGrpSpPr/>
            <p:nvPr/>
          </p:nvGrpSpPr>
          <p:grpSpPr>
            <a:xfrm>
              <a:off x="4613643" y="1763716"/>
              <a:ext cx="325308" cy="439200"/>
              <a:chOff x="4613643" y="1763716"/>
              <a:chExt cx="325308" cy="439200"/>
            </a:xfrm>
          </p:grpSpPr>
          <p:grpSp>
            <p:nvGrpSpPr>
              <p:cNvPr id="4612" name="Google Shape;4612;p66"/>
              <p:cNvGrpSpPr/>
              <p:nvPr/>
            </p:nvGrpSpPr>
            <p:grpSpPr>
              <a:xfrm>
                <a:off x="4652451" y="1879538"/>
                <a:ext cx="286500" cy="323378"/>
                <a:chOff x="4652451" y="1879538"/>
                <a:chExt cx="286500" cy="323378"/>
              </a:xfrm>
            </p:grpSpPr>
            <p:cxnSp>
              <p:nvCxnSpPr>
                <p:cNvPr id="4613" name="Google Shape;4613;p6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614" name="Google Shape;4614;p6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5" name="Google Shape;4615;p6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6" name="Google Shape;4616;p66"/>
          <p:cNvGrpSpPr/>
          <p:nvPr/>
        </p:nvGrpSpPr>
        <p:grpSpPr>
          <a:xfrm>
            <a:off x="3421841" y="2143755"/>
            <a:ext cx="1652173" cy="391517"/>
            <a:chOff x="3512551" y="2358270"/>
            <a:chExt cx="1597383" cy="378533"/>
          </a:xfrm>
        </p:grpSpPr>
        <p:cxnSp>
          <p:nvCxnSpPr>
            <p:cNvPr id="4617" name="Google Shape;4617;p66"/>
            <p:cNvCxnSpPr>
              <a:stCxn id="4618" idx="6"/>
              <a:endCxn id="461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620" name="Google Shape;4620;p66"/>
            <p:cNvGrpSpPr/>
            <p:nvPr/>
          </p:nvGrpSpPr>
          <p:grpSpPr>
            <a:xfrm>
              <a:off x="3512551" y="2358270"/>
              <a:ext cx="225647" cy="307714"/>
              <a:chOff x="2182679" y="2004714"/>
              <a:chExt cx="792300" cy="1080458"/>
            </a:xfrm>
          </p:grpSpPr>
          <p:cxnSp>
            <p:nvCxnSpPr>
              <p:cNvPr id="4621" name="Google Shape;4621;p66"/>
              <p:cNvCxnSpPr>
                <a:stCxn id="462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18" name="Google Shape;4618;p6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3" name="Google Shape;4623;p66"/>
            <p:cNvGrpSpPr/>
            <p:nvPr/>
          </p:nvGrpSpPr>
          <p:grpSpPr>
            <a:xfrm>
              <a:off x="3969644" y="2440153"/>
              <a:ext cx="225853" cy="296651"/>
              <a:chOff x="3775710" y="1729289"/>
              <a:chExt cx="136500" cy="179289"/>
            </a:xfrm>
          </p:grpSpPr>
          <p:cxnSp>
            <p:nvCxnSpPr>
              <p:cNvPr id="4624" name="Google Shape;4624;p6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625" name="Google Shape;4625;p6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7" name="Google Shape;4627;p66"/>
            <p:cNvGrpSpPr/>
            <p:nvPr/>
          </p:nvGrpSpPr>
          <p:grpSpPr>
            <a:xfrm>
              <a:off x="4427051" y="2358270"/>
              <a:ext cx="225647" cy="307714"/>
              <a:chOff x="5393704" y="2004714"/>
              <a:chExt cx="792300" cy="1080458"/>
            </a:xfrm>
          </p:grpSpPr>
          <p:cxnSp>
            <p:nvCxnSpPr>
              <p:cNvPr id="4628" name="Google Shape;4628;p66"/>
              <p:cNvCxnSpPr>
                <a:stCxn id="462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30" name="Google Shape;4630;p6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66"/>
            <p:cNvGrpSpPr/>
            <p:nvPr/>
          </p:nvGrpSpPr>
          <p:grpSpPr>
            <a:xfrm>
              <a:off x="4884287" y="2440252"/>
              <a:ext cx="225647" cy="296532"/>
              <a:chOff x="6999166" y="2292572"/>
              <a:chExt cx="792300" cy="1041192"/>
            </a:xfrm>
          </p:grpSpPr>
          <p:cxnSp>
            <p:nvCxnSpPr>
              <p:cNvPr id="4632" name="Google Shape;4632;p6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619" name="Google Shape;4619;p6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4" name="Google Shape;4634;p66"/>
          <p:cNvGrpSpPr/>
          <p:nvPr/>
        </p:nvGrpSpPr>
        <p:grpSpPr>
          <a:xfrm>
            <a:off x="6842649" y="979955"/>
            <a:ext cx="1581844" cy="732818"/>
            <a:chOff x="634175" y="2986275"/>
            <a:chExt cx="3147949" cy="1458344"/>
          </a:xfrm>
        </p:grpSpPr>
        <p:cxnSp>
          <p:nvCxnSpPr>
            <p:cNvPr id="4635" name="Google Shape;4635;p66"/>
            <p:cNvCxnSpPr>
              <a:stCxn id="4636" idx="4"/>
              <a:endCxn id="463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638" name="Google Shape;4638;p66"/>
            <p:cNvCxnSpPr>
              <a:stCxn id="4637" idx="0"/>
              <a:endCxn id="463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40" name="Google Shape;4640;p66"/>
            <p:cNvCxnSpPr>
              <a:stCxn id="4639" idx="4"/>
              <a:endCxn id="464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42" name="Google Shape;4642;p66"/>
            <p:cNvCxnSpPr>
              <a:stCxn id="4641" idx="0"/>
              <a:endCxn id="464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643" name="Google Shape;4643;p6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39" name="Google Shape;4639;p6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36" name="Google Shape;4636;p6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41" name="Google Shape;4641;p6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37" name="Google Shape;4637;p6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644" name="Google Shape;4644;p66"/>
          <p:cNvGrpSpPr/>
          <p:nvPr/>
        </p:nvGrpSpPr>
        <p:grpSpPr>
          <a:xfrm>
            <a:off x="3410364" y="2674265"/>
            <a:ext cx="1675128" cy="313674"/>
            <a:chOff x="998425" y="1182125"/>
            <a:chExt cx="1065400" cy="199500"/>
          </a:xfrm>
        </p:grpSpPr>
        <p:sp>
          <p:nvSpPr>
            <p:cNvPr id="4645" name="Google Shape;4645;p6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66"/>
          <p:cNvGrpSpPr/>
          <p:nvPr/>
        </p:nvGrpSpPr>
        <p:grpSpPr>
          <a:xfrm>
            <a:off x="3410363" y="3630231"/>
            <a:ext cx="1675129" cy="525345"/>
            <a:chOff x="5194708" y="3484366"/>
            <a:chExt cx="3148148" cy="987304"/>
          </a:xfrm>
        </p:grpSpPr>
        <p:grpSp>
          <p:nvGrpSpPr>
            <p:cNvPr id="4651" name="Google Shape;4651;p66"/>
            <p:cNvGrpSpPr/>
            <p:nvPr/>
          </p:nvGrpSpPr>
          <p:grpSpPr>
            <a:xfrm>
              <a:off x="7531521" y="3484366"/>
              <a:ext cx="811335" cy="987304"/>
              <a:chOff x="3379425" y="1617275"/>
              <a:chExt cx="1090650" cy="1327200"/>
            </a:xfrm>
          </p:grpSpPr>
          <p:sp>
            <p:nvSpPr>
              <p:cNvPr id="4652" name="Google Shape;4652;p6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6"/>
            <p:cNvGrpSpPr/>
            <p:nvPr/>
          </p:nvGrpSpPr>
          <p:grpSpPr>
            <a:xfrm>
              <a:off x="6752546" y="3484366"/>
              <a:ext cx="811428" cy="987304"/>
              <a:chOff x="2332275" y="1617275"/>
              <a:chExt cx="1090775" cy="1327200"/>
            </a:xfrm>
          </p:grpSpPr>
          <p:sp>
            <p:nvSpPr>
              <p:cNvPr id="4656" name="Google Shape;4656;p6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9" name="Google Shape;4659;p66"/>
            <p:cNvGrpSpPr/>
            <p:nvPr/>
          </p:nvGrpSpPr>
          <p:grpSpPr>
            <a:xfrm>
              <a:off x="5973664" y="3484366"/>
              <a:ext cx="811335" cy="987304"/>
              <a:chOff x="1285250" y="1617275"/>
              <a:chExt cx="1090650" cy="1327200"/>
            </a:xfrm>
          </p:grpSpPr>
          <p:sp>
            <p:nvSpPr>
              <p:cNvPr id="4660" name="Google Shape;4660;p6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3" name="Google Shape;4663;p66"/>
            <p:cNvGrpSpPr/>
            <p:nvPr/>
          </p:nvGrpSpPr>
          <p:grpSpPr>
            <a:xfrm>
              <a:off x="5194708" y="3484366"/>
              <a:ext cx="811409" cy="987304"/>
              <a:chOff x="238125" y="1617275"/>
              <a:chExt cx="1090750" cy="1327200"/>
            </a:xfrm>
          </p:grpSpPr>
          <p:sp>
            <p:nvSpPr>
              <p:cNvPr id="4664" name="Google Shape;4664;p6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7" name="Google Shape;4667;p66"/>
          <p:cNvGrpSpPr/>
          <p:nvPr/>
        </p:nvGrpSpPr>
        <p:grpSpPr>
          <a:xfrm>
            <a:off x="6844048" y="2276120"/>
            <a:ext cx="1579046" cy="522230"/>
            <a:chOff x="6853641" y="2534077"/>
            <a:chExt cx="1515545" cy="501229"/>
          </a:xfrm>
        </p:grpSpPr>
        <p:grpSp>
          <p:nvGrpSpPr>
            <p:cNvPr id="4668" name="Google Shape;4668;p66"/>
            <p:cNvGrpSpPr/>
            <p:nvPr/>
          </p:nvGrpSpPr>
          <p:grpSpPr>
            <a:xfrm>
              <a:off x="6853641" y="2618923"/>
              <a:ext cx="1515545" cy="324556"/>
              <a:chOff x="6853641" y="2618923"/>
              <a:chExt cx="1515545" cy="324556"/>
            </a:xfrm>
          </p:grpSpPr>
          <p:sp>
            <p:nvSpPr>
              <p:cNvPr id="4669" name="Google Shape;4669;p6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4" name="Google Shape;4674;p6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66"/>
          <p:cNvGrpSpPr/>
          <p:nvPr/>
        </p:nvGrpSpPr>
        <p:grpSpPr>
          <a:xfrm>
            <a:off x="3438940" y="3151161"/>
            <a:ext cx="1617976" cy="346616"/>
            <a:chOff x="1808063" y="4294338"/>
            <a:chExt cx="3370782" cy="721817"/>
          </a:xfrm>
        </p:grpSpPr>
        <p:sp>
          <p:nvSpPr>
            <p:cNvPr id="4680" name="Google Shape;4680;p6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66"/>
          <p:cNvGrpSpPr/>
          <p:nvPr/>
        </p:nvGrpSpPr>
        <p:grpSpPr>
          <a:xfrm>
            <a:off x="5264936" y="3817911"/>
            <a:ext cx="1417067" cy="350605"/>
            <a:chOff x="4234950" y="2101012"/>
            <a:chExt cx="4219974" cy="1044090"/>
          </a:xfrm>
        </p:grpSpPr>
        <p:sp>
          <p:nvSpPr>
            <p:cNvPr id="4691" name="Google Shape;4691;p6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7" name="Google Shape;4707;p66"/>
          <p:cNvGrpSpPr/>
          <p:nvPr/>
        </p:nvGrpSpPr>
        <p:grpSpPr>
          <a:xfrm>
            <a:off x="6840408" y="1808668"/>
            <a:ext cx="1586327" cy="371557"/>
            <a:chOff x="1247650" y="2075423"/>
            <a:chExt cx="6648477" cy="1557238"/>
          </a:xfrm>
        </p:grpSpPr>
        <p:sp>
          <p:nvSpPr>
            <p:cNvPr id="4708" name="Google Shape;4708;p6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66"/>
          <p:cNvGrpSpPr/>
          <p:nvPr/>
        </p:nvGrpSpPr>
        <p:grpSpPr>
          <a:xfrm>
            <a:off x="5271678" y="961858"/>
            <a:ext cx="1415601" cy="1648533"/>
            <a:chOff x="1839112" y="2209163"/>
            <a:chExt cx="1918159" cy="2233784"/>
          </a:xfrm>
        </p:grpSpPr>
        <p:sp>
          <p:nvSpPr>
            <p:cNvPr id="4715" name="Google Shape;4715;p6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8" name="Google Shape;4718;p66"/>
            <p:cNvCxnSpPr>
              <a:stCxn id="4715" idx="6"/>
              <a:endCxn id="471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19" name="Google Shape;4719;p66"/>
            <p:cNvCxnSpPr>
              <a:stCxn id="4716" idx="4"/>
              <a:endCxn id="472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721" name="Google Shape;4721;p66"/>
            <p:cNvCxnSpPr>
              <a:stCxn id="4720" idx="6"/>
              <a:endCxn id="471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22" name="Google Shape;4722;p66"/>
            <p:cNvCxnSpPr>
              <a:stCxn id="4717" idx="4"/>
              <a:endCxn id="472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720" name="Google Shape;4720;p6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25" name="Google Shape;4725;p66"/>
            <p:cNvCxnSpPr>
              <a:endCxn id="472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726" name="Google Shape;4726;p66"/>
          <p:cNvGrpSpPr/>
          <p:nvPr/>
        </p:nvGrpSpPr>
        <p:grpSpPr>
          <a:xfrm>
            <a:off x="3428944" y="979942"/>
            <a:ext cx="1637968" cy="154942"/>
            <a:chOff x="238125" y="2506075"/>
            <a:chExt cx="7115411" cy="673075"/>
          </a:xfrm>
        </p:grpSpPr>
        <p:sp>
          <p:nvSpPr>
            <p:cNvPr id="4727" name="Google Shape;4727;p6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66"/>
          <p:cNvGrpSpPr/>
          <p:nvPr/>
        </p:nvGrpSpPr>
        <p:grpSpPr>
          <a:xfrm>
            <a:off x="1969680" y="1294660"/>
            <a:ext cx="1262932" cy="785408"/>
            <a:chOff x="548861" y="389676"/>
            <a:chExt cx="3843371" cy="2390163"/>
          </a:xfrm>
        </p:grpSpPr>
        <p:cxnSp>
          <p:nvCxnSpPr>
            <p:cNvPr id="4733" name="Google Shape;4733;p6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34" name="Google Shape;4734;p6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35" name="Google Shape;4735;p6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36" name="Google Shape;4736;p6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737" name="Google Shape;4737;p6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738" name="Google Shape;4738;p6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9" name="Google Shape;4739;p6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740" name="Google Shape;4740;p6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6" name="Google Shape;4746;p66"/>
          <p:cNvGrpSpPr/>
          <p:nvPr/>
        </p:nvGrpSpPr>
        <p:grpSpPr>
          <a:xfrm>
            <a:off x="757812" y="2401537"/>
            <a:ext cx="1412054" cy="633562"/>
            <a:chOff x="1187400" y="2529299"/>
            <a:chExt cx="6769193" cy="2241903"/>
          </a:xfrm>
        </p:grpSpPr>
        <p:sp>
          <p:nvSpPr>
            <p:cNvPr id="4747" name="Google Shape;4747;p6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48" name="Google Shape;4748;p6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49" name="Google Shape;4749;p6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0" name="Google Shape;4750;p6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1" name="Google Shape;4751;p6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2" name="Google Shape;4752;p6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3" name="Google Shape;4753;p6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54" name="Google Shape;4754;p66"/>
            <p:cNvCxnSpPr>
              <a:stCxn id="4747" idx="2"/>
              <a:endCxn id="474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55" name="Google Shape;4755;p66"/>
            <p:cNvCxnSpPr>
              <a:stCxn id="4749" idx="0"/>
              <a:endCxn id="474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56" name="Google Shape;4756;p66"/>
            <p:cNvCxnSpPr>
              <a:stCxn id="4749" idx="2"/>
              <a:endCxn id="475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57" name="Google Shape;4757;p66"/>
            <p:cNvCxnSpPr>
              <a:stCxn id="4750" idx="0"/>
              <a:endCxn id="474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58" name="Google Shape;4758;p66"/>
            <p:cNvCxnSpPr>
              <a:stCxn id="4748" idx="2"/>
              <a:endCxn id="475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59" name="Google Shape;4759;p66"/>
            <p:cNvCxnSpPr>
              <a:stCxn id="4752" idx="0"/>
              <a:endCxn id="474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760" name="Google Shape;4760;p66"/>
          <p:cNvGrpSpPr/>
          <p:nvPr/>
        </p:nvGrpSpPr>
        <p:grpSpPr>
          <a:xfrm>
            <a:off x="6844058" y="2894246"/>
            <a:ext cx="1579035" cy="540873"/>
            <a:chOff x="6895650" y="3126697"/>
            <a:chExt cx="1436662" cy="492105"/>
          </a:xfrm>
        </p:grpSpPr>
        <p:sp>
          <p:nvSpPr>
            <p:cNvPr id="4761" name="Google Shape;4761;p6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6" name="Google Shape;4766;p66"/>
            <p:cNvGrpSpPr/>
            <p:nvPr/>
          </p:nvGrpSpPr>
          <p:grpSpPr>
            <a:xfrm>
              <a:off x="6995957" y="3335810"/>
              <a:ext cx="1230393" cy="71754"/>
              <a:chOff x="6995957" y="3287964"/>
              <a:chExt cx="1230393" cy="71754"/>
            </a:xfrm>
          </p:grpSpPr>
          <p:sp>
            <p:nvSpPr>
              <p:cNvPr id="4767" name="Google Shape;4767;p6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2" name="Google Shape;4772;p66"/>
          <p:cNvGrpSpPr/>
          <p:nvPr/>
        </p:nvGrpSpPr>
        <p:grpSpPr>
          <a:xfrm>
            <a:off x="6842640" y="3531009"/>
            <a:ext cx="1581862" cy="650625"/>
            <a:chOff x="6777990" y="3710194"/>
            <a:chExt cx="1646915" cy="677382"/>
          </a:xfrm>
        </p:grpSpPr>
        <p:grpSp>
          <p:nvGrpSpPr>
            <p:cNvPr id="4773" name="Google Shape;4773;p66"/>
            <p:cNvGrpSpPr/>
            <p:nvPr/>
          </p:nvGrpSpPr>
          <p:grpSpPr>
            <a:xfrm>
              <a:off x="6777990" y="3874492"/>
              <a:ext cx="411129" cy="513083"/>
              <a:chOff x="6777990" y="3874492"/>
              <a:chExt cx="411129" cy="513083"/>
            </a:xfrm>
          </p:grpSpPr>
          <p:cxnSp>
            <p:nvCxnSpPr>
              <p:cNvPr id="4774" name="Google Shape;4774;p6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75" name="Google Shape;4775;p6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66"/>
            <p:cNvGrpSpPr/>
            <p:nvPr/>
          </p:nvGrpSpPr>
          <p:grpSpPr>
            <a:xfrm>
              <a:off x="7188425" y="3710194"/>
              <a:ext cx="411123" cy="520535"/>
              <a:chOff x="7188425" y="3710194"/>
              <a:chExt cx="411123" cy="520535"/>
            </a:xfrm>
          </p:grpSpPr>
          <p:cxnSp>
            <p:nvCxnSpPr>
              <p:cNvPr id="4777" name="Google Shape;4777;p6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78" name="Google Shape;4778;p6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66"/>
            <p:cNvGrpSpPr/>
            <p:nvPr/>
          </p:nvGrpSpPr>
          <p:grpSpPr>
            <a:xfrm>
              <a:off x="7603341" y="3874492"/>
              <a:ext cx="411474" cy="513083"/>
              <a:chOff x="7603341" y="3874492"/>
              <a:chExt cx="411474" cy="513083"/>
            </a:xfrm>
          </p:grpSpPr>
          <p:cxnSp>
            <p:nvCxnSpPr>
              <p:cNvPr id="4780" name="Google Shape;4780;p6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81" name="Google Shape;4781;p6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66"/>
            <p:cNvGrpSpPr/>
            <p:nvPr/>
          </p:nvGrpSpPr>
          <p:grpSpPr>
            <a:xfrm>
              <a:off x="8013776" y="3722847"/>
              <a:ext cx="411129" cy="507881"/>
              <a:chOff x="8013776" y="3722847"/>
              <a:chExt cx="411129" cy="507881"/>
            </a:xfrm>
          </p:grpSpPr>
          <p:cxnSp>
            <p:nvCxnSpPr>
              <p:cNvPr id="4783" name="Google Shape;4783;p6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784" name="Google Shape;4784;p6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5" name="Google Shape;4785;p66"/>
          <p:cNvGrpSpPr/>
          <p:nvPr/>
        </p:nvGrpSpPr>
        <p:grpSpPr>
          <a:xfrm>
            <a:off x="5262155" y="2703849"/>
            <a:ext cx="1421889" cy="1020603"/>
            <a:chOff x="5190863" y="2824811"/>
            <a:chExt cx="1544860" cy="1108869"/>
          </a:xfrm>
        </p:grpSpPr>
        <p:grpSp>
          <p:nvGrpSpPr>
            <p:cNvPr id="4786" name="Google Shape;4786;p66"/>
            <p:cNvGrpSpPr/>
            <p:nvPr/>
          </p:nvGrpSpPr>
          <p:grpSpPr>
            <a:xfrm>
              <a:off x="5938695" y="3176919"/>
              <a:ext cx="685761" cy="404739"/>
              <a:chOff x="5938695" y="3176919"/>
              <a:chExt cx="685761" cy="404739"/>
            </a:xfrm>
          </p:grpSpPr>
          <p:grpSp>
            <p:nvGrpSpPr>
              <p:cNvPr id="4787" name="Google Shape;4787;p66"/>
              <p:cNvGrpSpPr/>
              <p:nvPr/>
            </p:nvGrpSpPr>
            <p:grpSpPr>
              <a:xfrm>
                <a:off x="5938695" y="3176919"/>
                <a:ext cx="685761" cy="404739"/>
                <a:chOff x="5938695" y="3176919"/>
                <a:chExt cx="685761" cy="404739"/>
              </a:xfrm>
            </p:grpSpPr>
            <p:sp>
              <p:nvSpPr>
                <p:cNvPr id="4788" name="Google Shape;4788;p6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0" name="Google Shape;4790;p6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66"/>
            <p:cNvGrpSpPr/>
            <p:nvPr/>
          </p:nvGrpSpPr>
          <p:grpSpPr>
            <a:xfrm>
              <a:off x="5305233" y="3176835"/>
              <a:ext cx="685971" cy="404655"/>
              <a:chOff x="5305233" y="3176835"/>
              <a:chExt cx="685971" cy="404655"/>
            </a:xfrm>
          </p:grpSpPr>
          <p:grpSp>
            <p:nvGrpSpPr>
              <p:cNvPr id="4792" name="Google Shape;4792;p66"/>
              <p:cNvGrpSpPr/>
              <p:nvPr/>
            </p:nvGrpSpPr>
            <p:grpSpPr>
              <a:xfrm>
                <a:off x="5305233" y="3176835"/>
                <a:ext cx="685971" cy="404655"/>
                <a:chOff x="5305233" y="3176835"/>
                <a:chExt cx="685971" cy="404655"/>
              </a:xfrm>
            </p:grpSpPr>
            <p:sp>
              <p:nvSpPr>
                <p:cNvPr id="4793" name="Google Shape;4793;p6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5" name="Google Shape;4795;p6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6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7" name="Google Shape;4797;p66"/>
            <p:cNvGrpSpPr/>
            <p:nvPr/>
          </p:nvGrpSpPr>
          <p:grpSpPr>
            <a:xfrm>
              <a:off x="5657361" y="2824811"/>
              <a:ext cx="1078361" cy="404655"/>
              <a:chOff x="5657361" y="2824811"/>
              <a:chExt cx="1078361" cy="404655"/>
            </a:xfrm>
          </p:grpSpPr>
          <p:grpSp>
            <p:nvGrpSpPr>
              <p:cNvPr id="4798" name="Google Shape;4798;p66"/>
              <p:cNvGrpSpPr/>
              <p:nvPr/>
            </p:nvGrpSpPr>
            <p:grpSpPr>
              <a:xfrm>
                <a:off x="5657361" y="2824811"/>
                <a:ext cx="1078361" cy="404655"/>
                <a:chOff x="5657361" y="2824811"/>
                <a:chExt cx="1078361" cy="404655"/>
              </a:xfrm>
            </p:grpSpPr>
            <p:grpSp>
              <p:nvGrpSpPr>
                <p:cNvPr id="4799" name="Google Shape;4799;p66"/>
                <p:cNvGrpSpPr/>
                <p:nvPr/>
              </p:nvGrpSpPr>
              <p:grpSpPr>
                <a:xfrm>
                  <a:off x="5938485" y="2824811"/>
                  <a:ext cx="797237" cy="404655"/>
                  <a:chOff x="5938485" y="2824811"/>
                  <a:chExt cx="797237" cy="404655"/>
                </a:xfrm>
              </p:grpSpPr>
              <p:sp>
                <p:nvSpPr>
                  <p:cNvPr id="4800" name="Google Shape;4800;p6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2" name="Google Shape;4802;p6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3" name="Google Shape;4803;p6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66"/>
            <p:cNvGrpSpPr/>
            <p:nvPr/>
          </p:nvGrpSpPr>
          <p:grpSpPr>
            <a:xfrm>
              <a:off x="5190863" y="3528942"/>
              <a:ext cx="1078026" cy="404739"/>
              <a:chOff x="5190863" y="3528942"/>
              <a:chExt cx="1078026" cy="404739"/>
            </a:xfrm>
          </p:grpSpPr>
          <p:sp>
            <p:nvSpPr>
              <p:cNvPr id="4805" name="Google Shape;4805;p6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6" name="Google Shape;4806;p66"/>
              <p:cNvGrpSpPr/>
              <p:nvPr/>
            </p:nvGrpSpPr>
            <p:grpSpPr>
              <a:xfrm>
                <a:off x="5190863" y="3528942"/>
                <a:ext cx="1078026" cy="404739"/>
                <a:chOff x="5190863" y="3528942"/>
                <a:chExt cx="1078026" cy="404739"/>
              </a:xfrm>
            </p:grpSpPr>
            <p:sp>
              <p:nvSpPr>
                <p:cNvPr id="4807" name="Google Shape;4807;p6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09" name="Google Shape;4809;p66"/>
          <p:cNvGrpSpPr/>
          <p:nvPr/>
        </p:nvGrpSpPr>
        <p:grpSpPr>
          <a:xfrm>
            <a:off x="728162" y="1268317"/>
            <a:ext cx="1086719" cy="879487"/>
            <a:chOff x="803162" y="1474292"/>
            <a:chExt cx="1086719" cy="879487"/>
          </a:xfrm>
        </p:grpSpPr>
        <p:grpSp>
          <p:nvGrpSpPr>
            <p:cNvPr id="4810" name="Google Shape;4810;p66"/>
            <p:cNvGrpSpPr/>
            <p:nvPr/>
          </p:nvGrpSpPr>
          <p:grpSpPr>
            <a:xfrm>
              <a:off x="803162" y="1625948"/>
              <a:ext cx="445856" cy="576579"/>
              <a:chOff x="803162" y="1625948"/>
              <a:chExt cx="445856" cy="576579"/>
            </a:xfrm>
          </p:grpSpPr>
          <p:sp>
            <p:nvSpPr>
              <p:cNvPr id="4811" name="Google Shape;4811;p6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2" name="Google Shape;4812;p66"/>
              <p:cNvGrpSpPr/>
              <p:nvPr/>
            </p:nvGrpSpPr>
            <p:grpSpPr>
              <a:xfrm>
                <a:off x="1056023" y="1625948"/>
                <a:ext cx="192995" cy="576579"/>
                <a:chOff x="1056023" y="1625948"/>
                <a:chExt cx="192995" cy="576579"/>
              </a:xfrm>
            </p:grpSpPr>
            <p:sp>
              <p:nvSpPr>
                <p:cNvPr id="4813" name="Google Shape;4813;p6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8" name="Google Shape;4818;p66"/>
            <p:cNvGrpSpPr/>
            <p:nvPr/>
          </p:nvGrpSpPr>
          <p:grpSpPr>
            <a:xfrm>
              <a:off x="1371406" y="1474292"/>
              <a:ext cx="518475" cy="879487"/>
              <a:chOff x="1398231" y="1474292"/>
              <a:chExt cx="518475" cy="879487"/>
            </a:xfrm>
          </p:grpSpPr>
          <p:grpSp>
            <p:nvGrpSpPr>
              <p:cNvPr id="4819" name="Google Shape;4819;p66"/>
              <p:cNvGrpSpPr/>
              <p:nvPr/>
            </p:nvGrpSpPr>
            <p:grpSpPr>
              <a:xfrm>
                <a:off x="1398231" y="1474292"/>
                <a:ext cx="518475" cy="341643"/>
                <a:chOff x="1398231" y="1474292"/>
                <a:chExt cx="518475" cy="341643"/>
              </a:xfrm>
            </p:grpSpPr>
            <p:sp>
              <p:nvSpPr>
                <p:cNvPr id="4820" name="Google Shape;4820;p6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66"/>
                <p:cNvGrpSpPr/>
                <p:nvPr/>
              </p:nvGrpSpPr>
              <p:grpSpPr>
                <a:xfrm>
                  <a:off x="1616453" y="1474292"/>
                  <a:ext cx="300253" cy="341643"/>
                  <a:chOff x="1616453" y="1475379"/>
                  <a:chExt cx="300253" cy="341643"/>
                </a:xfrm>
              </p:grpSpPr>
              <p:sp>
                <p:nvSpPr>
                  <p:cNvPr id="4822" name="Google Shape;4822;p6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9" name="Google Shape;4829;p66"/>
                  <p:cNvGrpSpPr/>
                  <p:nvPr/>
                </p:nvGrpSpPr>
                <p:grpSpPr>
                  <a:xfrm>
                    <a:off x="1839639" y="1475379"/>
                    <a:ext cx="77067" cy="341643"/>
                    <a:chOff x="1839639" y="1475379"/>
                    <a:chExt cx="77067" cy="341643"/>
                  </a:xfrm>
                </p:grpSpPr>
                <p:sp>
                  <p:nvSpPr>
                    <p:cNvPr id="4830" name="Google Shape;4830;p6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32" name="Google Shape;4832;p66"/>
              <p:cNvGrpSpPr/>
              <p:nvPr/>
            </p:nvGrpSpPr>
            <p:grpSpPr>
              <a:xfrm>
                <a:off x="1398451" y="2012951"/>
                <a:ext cx="518255" cy="340828"/>
                <a:chOff x="1398451" y="2012951"/>
                <a:chExt cx="518255" cy="340828"/>
              </a:xfrm>
            </p:grpSpPr>
            <p:sp>
              <p:nvSpPr>
                <p:cNvPr id="4833" name="Google Shape;4833;p6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4" name="Google Shape;4834;p66"/>
                <p:cNvGrpSpPr/>
                <p:nvPr/>
              </p:nvGrpSpPr>
              <p:grpSpPr>
                <a:xfrm>
                  <a:off x="1616453" y="2012951"/>
                  <a:ext cx="300253" cy="340828"/>
                  <a:chOff x="1616453" y="2013538"/>
                  <a:chExt cx="300253" cy="340828"/>
                </a:xfrm>
              </p:grpSpPr>
              <p:sp>
                <p:nvSpPr>
                  <p:cNvPr id="4835" name="Google Shape;4835;p6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2" name="Google Shape;4842;p66"/>
                  <p:cNvGrpSpPr/>
                  <p:nvPr/>
                </p:nvGrpSpPr>
                <p:grpSpPr>
                  <a:xfrm>
                    <a:off x="1839639" y="2013538"/>
                    <a:ext cx="77067" cy="340828"/>
                    <a:chOff x="1839639" y="2013538"/>
                    <a:chExt cx="77067" cy="340828"/>
                  </a:xfrm>
                </p:grpSpPr>
                <p:sp>
                  <p:nvSpPr>
                    <p:cNvPr id="4843" name="Google Shape;4843;p6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45" name="Google Shape;4845;p66"/>
          <p:cNvGrpSpPr/>
          <p:nvPr/>
        </p:nvGrpSpPr>
        <p:grpSpPr>
          <a:xfrm>
            <a:off x="724986" y="3399503"/>
            <a:ext cx="1368681" cy="682918"/>
            <a:chOff x="724986" y="3605478"/>
            <a:chExt cx="1368681" cy="682918"/>
          </a:xfrm>
        </p:grpSpPr>
        <p:grpSp>
          <p:nvGrpSpPr>
            <p:cNvPr id="4846" name="Google Shape;4846;p66"/>
            <p:cNvGrpSpPr/>
            <p:nvPr/>
          </p:nvGrpSpPr>
          <p:grpSpPr>
            <a:xfrm>
              <a:off x="1289102" y="3823629"/>
              <a:ext cx="240442" cy="250435"/>
              <a:chOff x="-165066" y="3843615"/>
              <a:chExt cx="221259" cy="230455"/>
            </a:xfrm>
          </p:grpSpPr>
          <p:sp>
            <p:nvSpPr>
              <p:cNvPr id="4847" name="Google Shape;4847;p6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66"/>
            <p:cNvGrpSpPr/>
            <p:nvPr/>
          </p:nvGrpSpPr>
          <p:grpSpPr>
            <a:xfrm>
              <a:off x="724986" y="3605478"/>
              <a:ext cx="1368681" cy="682918"/>
              <a:chOff x="724986" y="3605478"/>
              <a:chExt cx="1368681" cy="682918"/>
            </a:xfrm>
          </p:grpSpPr>
          <p:grpSp>
            <p:nvGrpSpPr>
              <p:cNvPr id="4868" name="Google Shape;4868;p66"/>
              <p:cNvGrpSpPr/>
              <p:nvPr/>
            </p:nvGrpSpPr>
            <p:grpSpPr>
              <a:xfrm>
                <a:off x="1498221" y="4047614"/>
                <a:ext cx="529172" cy="240783"/>
                <a:chOff x="1498221" y="4047614"/>
                <a:chExt cx="529172" cy="240783"/>
              </a:xfrm>
            </p:grpSpPr>
            <p:grpSp>
              <p:nvGrpSpPr>
                <p:cNvPr id="4869" name="Google Shape;4869;p66"/>
                <p:cNvGrpSpPr/>
                <p:nvPr/>
              </p:nvGrpSpPr>
              <p:grpSpPr>
                <a:xfrm>
                  <a:off x="1826655" y="4224370"/>
                  <a:ext cx="200738" cy="25631"/>
                  <a:chOff x="1826655" y="4224370"/>
                  <a:chExt cx="200738" cy="25631"/>
                </a:xfrm>
              </p:grpSpPr>
              <p:sp>
                <p:nvSpPr>
                  <p:cNvPr id="4870" name="Google Shape;4870;p6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2" name="Google Shape;4872;p66"/>
                <p:cNvGrpSpPr/>
                <p:nvPr/>
              </p:nvGrpSpPr>
              <p:grpSpPr>
                <a:xfrm>
                  <a:off x="1498221" y="4047614"/>
                  <a:ext cx="328444" cy="240783"/>
                  <a:chOff x="1498221" y="4047614"/>
                  <a:chExt cx="328444" cy="240783"/>
                </a:xfrm>
              </p:grpSpPr>
              <p:sp>
                <p:nvSpPr>
                  <p:cNvPr id="4873" name="Google Shape;4873;p6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4" name="Google Shape;4874;p66"/>
                  <p:cNvGrpSpPr/>
                  <p:nvPr/>
                </p:nvGrpSpPr>
                <p:grpSpPr>
                  <a:xfrm>
                    <a:off x="1498221" y="4047614"/>
                    <a:ext cx="150566" cy="190416"/>
                    <a:chOff x="1498221" y="4047614"/>
                    <a:chExt cx="150566" cy="190416"/>
                  </a:xfrm>
                </p:grpSpPr>
                <p:sp>
                  <p:nvSpPr>
                    <p:cNvPr id="4875" name="Google Shape;4875;p6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77" name="Google Shape;4877;p66"/>
              <p:cNvGrpSpPr/>
              <p:nvPr/>
            </p:nvGrpSpPr>
            <p:grpSpPr>
              <a:xfrm>
                <a:off x="1560718" y="3800594"/>
                <a:ext cx="532948" cy="302090"/>
                <a:chOff x="1560718" y="3800594"/>
                <a:chExt cx="532948" cy="302090"/>
              </a:xfrm>
            </p:grpSpPr>
            <p:grpSp>
              <p:nvGrpSpPr>
                <p:cNvPr id="4878" name="Google Shape;4878;p66"/>
                <p:cNvGrpSpPr/>
                <p:nvPr/>
              </p:nvGrpSpPr>
              <p:grpSpPr>
                <a:xfrm>
                  <a:off x="1912179" y="3827344"/>
                  <a:ext cx="181487" cy="25631"/>
                  <a:chOff x="1912179" y="3827344"/>
                  <a:chExt cx="181487" cy="25631"/>
                </a:xfrm>
              </p:grpSpPr>
              <p:sp>
                <p:nvSpPr>
                  <p:cNvPr id="4879" name="Google Shape;4879;p6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1" name="Google Shape;4881;p66"/>
                <p:cNvGrpSpPr/>
                <p:nvPr/>
              </p:nvGrpSpPr>
              <p:grpSpPr>
                <a:xfrm>
                  <a:off x="1912179" y="4044505"/>
                  <a:ext cx="181487" cy="25622"/>
                  <a:chOff x="1912179" y="4044506"/>
                  <a:chExt cx="181487" cy="25622"/>
                </a:xfrm>
              </p:grpSpPr>
              <p:sp>
                <p:nvSpPr>
                  <p:cNvPr id="4882" name="Google Shape;4882;p6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4" name="Google Shape;4884;p66"/>
                <p:cNvGrpSpPr/>
                <p:nvPr/>
              </p:nvGrpSpPr>
              <p:grpSpPr>
                <a:xfrm>
                  <a:off x="1560718" y="3800594"/>
                  <a:ext cx="351472" cy="302090"/>
                  <a:chOff x="1560718" y="3800594"/>
                  <a:chExt cx="351472" cy="302090"/>
                </a:xfrm>
              </p:grpSpPr>
              <p:grpSp>
                <p:nvGrpSpPr>
                  <p:cNvPr id="4885" name="Google Shape;4885;p66"/>
                  <p:cNvGrpSpPr/>
                  <p:nvPr/>
                </p:nvGrpSpPr>
                <p:grpSpPr>
                  <a:xfrm>
                    <a:off x="1560718" y="3842857"/>
                    <a:ext cx="173586" cy="217131"/>
                    <a:chOff x="1560718" y="3842857"/>
                    <a:chExt cx="173586" cy="217131"/>
                  </a:xfrm>
                </p:grpSpPr>
                <p:sp>
                  <p:nvSpPr>
                    <p:cNvPr id="4886" name="Google Shape;4886;p6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9" name="Google Shape;4889;p6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91" name="Google Shape;4891;p6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2" name="Google Shape;4892;p66"/>
              <p:cNvGrpSpPr/>
              <p:nvPr/>
            </p:nvGrpSpPr>
            <p:grpSpPr>
              <a:xfrm>
                <a:off x="785350" y="3605478"/>
                <a:ext cx="535311" cy="249245"/>
                <a:chOff x="785350" y="3605478"/>
                <a:chExt cx="535311" cy="249245"/>
              </a:xfrm>
            </p:grpSpPr>
            <p:grpSp>
              <p:nvGrpSpPr>
                <p:cNvPr id="4893" name="Google Shape;4893;p66"/>
                <p:cNvGrpSpPr/>
                <p:nvPr/>
              </p:nvGrpSpPr>
              <p:grpSpPr>
                <a:xfrm>
                  <a:off x="785350" y="3605478"/>
                  <a:ext cx="376191" cy="102736"/>
                  <a:chOff x="785350" y="3605478"/>
                  <a:chExt cx="376191" cy="102736"/>
                </a:xfrm>
              </p:grpSpPr>
              <p:sp>
                <p:nvSpPr>
                  <p:cNvPr id="4894" name="Google Shape;4894;p6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66"/>
                <p:cNvGrpSpPr/>
                <p:nvPr/>
              </p:nvGrpSpPr>
              <p:grpSpPr>
                <a:xfrm>
                  <a:off x="1161530" y="3655851"/>
                  <a:ext cx="159131" cy="198872"/>
                  <a:chOff x="1161530" y="3655851"/>
                  <a:chExt cx="159131" cy="198872"/>
                </a:xfrm>
              </p:grpSpPr>
              <p:sp>
                <p:nvSpPr>
                  <p:cNvPr id="4898" name="Google Shape;4898;p6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0" name="Google Shape;4900;p66"/>
              <p:cNvGrpSpPr/>
              <p:nvPr/>
            </p:nvGrpSpPr>
            <p:grpSpPr>
              <a:xfrm>
                <a:off x="785350" y="4047614"/>
                <a:ext cx="535311" cy="240783"/>
                <a:chOff x="785350" y="4047614"/>
                <a:chExt cx="535311" cy="240783"/>
              </a:xfrm>
            </p:grpSpPr>
            <p:grpSp>
              <p:nvGrpSpPr>
                <p:cNvPr id="4901" name="Google Shape;4901;p66"/>
                <p:cNvGrpSpPr/>
                <p:nvPr/>
              </p:nvGrpSpPr>
              <p:grpSpPr>
                <a:xfrm>
                  <a:off x="1161636" y="4047614"/>
                  <a:ext cx="159025" cy="190415"/>
                  <a:chOff x="1161636" y="4047614"/>
                  <a:chExt cx="159025" cy="190415"/>
                </a:xfrm>
              </p:grpSpPr>
              <p:sp>
                <p:nvSpPr>
                  <p:cNvPr id="4902" name="Google Shape;4902;p6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4" name="Google Shape;4904;p66"/>
                <p:cNvGrpSpPr/>
                <p:nvPr/>
              </p:nvGrpSpPr>
              <p:grpSpPr>
                <a:xfrm>
                  <a:off x="785350" y="4185661"/>
                  <a:ext cx="376191" cy="102736"/>
                  <a:chOff x="785350" y="4185661"/>
                  <a:chExt cx="376191" cy="102736"/>
                </a:xfrm>
              </p:grpSpPr>
              <p:sp>
                <p:nvSpPr>
                  <p:cNvPr id="4905" name="Google Shape;4905;p6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8" name="Google Shape;4908;p66"/>
              <p:cNvGrpSpPr/>
              <p:nvPr/>
            </p:nvGrpSpPr>
            <p:grpSpPr>
              <a:xfrm>
                <a:off x="1501054" y="3605478"/>
                <a:ext cx="526340" cy="249240"/>
                <a:chOff x="1501054" y="3605478"/>
                <a:chExt cx="526340" cy="249240"/>
              </a:xfrm>
            </p:grpSpPr>
            <p:grpSp>
              <p:nvGrpSpPr>
                <p:cNvPr id="4909" name="Google Shape;4909;p66"/>
                <p:cNvGrpSpPr/>
                <p:nvPr/>
              </p:nvGrpSpPr>
              <p:grpSpPr>
                <a:xfrm>
                  <a:off x="1834208" y="3643867"/>
                  <a:ext cx="193185" cy="25622"/>
                  <a:chOff x="1834208" y="3643867"/>
                  <a:chExt cx="193185" cy="25622"/>
                </a:xfrm>
              </p:grpSpPr>
              <p:sp>
                <p:nvSpPr>
                  <p:cNvPr id="4910" name="Google Shape;4910;p6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66"/>
                <p:cNvGrpSpPr/>
                <p:nvPr/>
              </p:nvGrpSpPr>
              <p:grpSpPr>
                <a:xfrm>
                  <a:off x="1501054" y="3605478"/>
                  <a:ext cx="333165" cy="249240"/>
                  <a:chOff x="1501054" y="3605478"/>
                  <a:chExt cx="333165" cy="249240"/>
                </a:xfrm>
              </p:grpSpPr>
              <p:sp>
                <p:nvSpPr>
                  <p:cNvPr id="4913" name="Google Shape;4913;p6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4" name="Google Shape;4914;p66"/>
                  <p:cNvGrpSpPr/>
                  <p:nvPr/>
                </p:nvGrpSpPr>
                <p:grpSpPr>
                  <a:xfrm>
                    <a:off x="1501054" y="3655851"/>
                    <a:ext cx="155286" cy="198867"/>
                    <a:chOff x="1501054" y="3655851"/>
                    <a:chExt cx="155286" cy="198867"/>
                  </a:xfrm>
                </p:grpSpPr>
                <p:sp>
                  <p:nvSpPr>
                    <p:cNvPr id="4915" name="Google Shape;4915;p6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17" name="Google Shape;4917;p66"/>
              <p:cNvGrpSpPr/>
              <p:nvPr/>
            </p:nvGrpSpPr>
            <p:grpSpPr>
              <a:xfrm>
                <a:off x="724986" y="3800594"/>
                <a:ext cx="532950" cy="302090"/>
                <a:chOff x="724986" y="3800594"/>
                <a:chExt cx="532950" cy="302090"/>
              </a:xfrm>
            </p:grpSpPr>
            <p:grpSp>
              <p:nvGrpSpPr>
                <p:cNvPr id="4918" name="Google Shape;4918;p66"/>
                <p:cNvGrpSpPr/>
                <p:nvPr/>
              </p:nvGrpSpPr>
              <p:grpSpPr>
                <a:xfrm>
                  <a:off x="724986" y="4044367"/>
                  <a:ext cx="181314" cy="25626"/>
                  <a:chOff x="724986" y="4044367"/>
                  <a:chExt cx="181314" cy="25626"/>
                </a:xfrm>
              </p:grpSpPr>
              <p:sp>
                <p:nvSpPr>
                  <p:cNvPr id="4919" name="Google Shape;4919;p6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66"/>
                <p:cNvGrpSpPr/>
                <p:nvPr/>
              </p:nvGrpSpPr>
              <p:grpSpPr>
                <a:xfrm>
                  <a:off x="906290" y="3800594"/>
                  <a:ext cx="351646" cy="302090"/>
                  <a:chOff x="906290" y="3800594"/>
                  <a:chExt cx="351646" cy="302090"/>
                </a:xfrm>
              </p:grpSpPr>
              <p:grpSp>
                <p:nvGrpSpPr>
                  <p:cNvPr id="4922" name="Google Shape;4922;p66"/>
                  <p:cNvGrpSpPr/>
                  <p:nvPr/>
                </p:nvGrpSpPr>
                <p:grpSpPr>
                  <a:xfrm>
                    <a:off x="1084172" y="3842857"/>
                    <a:ext cx="173764" cy="217131"/>
                    <a:chOff x="1084172" y="3842857"/>
                    <a:chExt cx="173764" cy="217131"/>
                  </a:xfrm>
                </p:grpSpPr>
                <p:grpSp>
                  <p:nvGrpSpPr>
                    <p:cNvPr id="4923" name="Google Shape;4923;p66"/>
                    <p:cNvGrpSpPr/>
                    <p:nvPr/>
                  </p:nvGrpSpPr>
                  <p:grpSpPr>
                    <a:xfrm>
                      <a:off x="1156862" y="3936509"/>
                      <a:ext cx="101073" cy="25622"/>
                      <a:chOff x="1156862" y="3936509"/>
                      <a:chExt cx="101073" cy="25622"/>
                    </a:xfrm>
                  </p:grpSpPr>
                  <p:sp>
                    <p:nvSpPr>
                      <p:cNvPr id="4924" name="Google Shape;4924;p6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6" name="Google Shape;4926;p6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7" name="Google Shape;4927;p6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66"/>
                <p:cNvGrpSpPr/>
                <p:nvPr/>
              </p:nvGrpSpPr>
              <p:grpSpPr>
                <a:xfrm>
                  <a:off x="724986" y="3830189"/>
                  <a:ext cx="189533" cy="25626"/>
                  <a:chOff x="724986" y="3830189"/>
                  <a:chExt cx="189533" cy="25626"/>
                </a:xfrm>
              </p:grpSpPr>
              <p:sp>
                <p:nvSpPr>
                  <p:cNvPr id="4930" name="Google Shape;4930;p6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932" name="Google Shape;4932;p66"/>
          <p:cNvGrpSpPr/>
          <p:nvPr/>
        </p:nvGrpSpPr>
        <p:grpSpPr>
          <a:xfrm>
            <a:off x="2253298" y="2249665"/>
            <a:ext cx="948701" cy="935378"/>
            <a:chOff x="2253298" y="2428317"/>
            <a:chExt cx="948701" cy="935378"/>
          </a:xfrm>
        </p:grpSpPr>
        <p:sp>
          <p:nvSpPr>
            <p:cNvPr id="4933" name="Google Shape;4933;p6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69"/>
        <p:cNvGrpSpPr/>
        <p:nvPr/>
      </p:nvGrpSpPr>
      <p:grpSpPr>
        <a:xfrm>
          <a:off x="0" y="0"/>
          <a:ext cx="0" cy="0"/>
          <a:chOff x="0" y="0"/>
          <a:chExt cx="0" cy="0"/>
        </a:xfrm>
      </p:grpSpPr>
      <p:graphicFrame>
        <p:nvGraphicFramePr>
          <p:cNvPr id="4970" name="Google Shape;4970;p67"/>
          <p:cNvGraphicFramePr/>
          <p:nvPr/>
        </p:nvGraphicFramePr>
        <p:xfrm>
          <a:off x="3342575" y="2130450"/>
          <a:ext cx="3000000" cy="3000000"/>
        </p:xfrm>
        <a:graphic>
          <a:graphicData uri="http://schemas.openxmlformats.org/drawingml/2006/table">
            <a:tbl>
              <a:tblPr>
                <a:noFill/>
                <a:tableStyleId>{36388064-F937-4609-BF7D-212556715704}</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71" name="Google Shape;4971;p67"/>
          <p:cNvGrpSpPr/>
          <p:nvPr/>
        </p:nvGrpSpPr>
        <p:grpSpPr>
          <a:xfrm>
            <a:off x="3339744" y="952977"/>
            <a:ext cx="2363393" cy="1017867"/>
            <a:chOff x="3292400" y="1219146"/>
            <a:chExt cx="2615240" cy="1110239"/>
          </a:xfrm>
        </p:grpSpPr>
        <p:sp>
          <p:nvSpPr>
            <p:cNvPr id="4972" name="Google Shape;4972;p6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973" name="Google Shape;4973;p6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74" name="Google Shape;4974;p6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975" name="Google Shape;4975;p6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976" name="Google Shape;4976;p6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977" name="Google Shape;4977;p6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978" name="Google Shape;4978;p6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979" name="Google Shape;4979;p6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980" name="Google Shape;4980;p6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981" name="Google Shape;4981;p6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982" name="Google Shape;4982;p6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83" name="Google Shape;4983;p6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984" name="Google Shape;4984;p6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85" name="Google Shape;4985;p6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986" name="Google Shape;4986;p67"/>
            <p:cNvGrpSpPr/>
            <p:nvPr/>
          </p:nvGrpSpPr>
          <p:grpSpPr>
            <a:xfrm>
              <a:off x="3748438" y="1378608"/>
              <a:ext cx="2159202" cy="903971"/>
              <a:chOff x="1683525" y="2179850"/>
              <a:chExt cx="4519050" cy="2134525"/>
            </a:xfrm>
          </p:grpSpPr>
          <p:sp>
            <p:nvSpPr>
              <p:cNvPr id="4987" name="Google Shape;4987;p6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8" name="Google Shape;4988;p6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9" name="Google Shape;4989;p6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0" name="Google Shape;4990;p6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1" name="Google Shape;4991;p6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2" name="Google Shape;4992;p6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3" name="Google Shape;4993;p6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4" name="Google Shape;4994;p6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5" name="Google Shape;4995;p6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6" name="Google Shape;4996;p6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7" name="Google Shape;4997;p6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8" name="Google Shape;4998;p6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99" name="Google Shape;4999;p67"/>
          <p:cNvGraphicFramePr/>
          <p:nvPr/>
        </p:nvGraphicFramePr>
        <p:xfrm>
          <a:off x="5935838" y="2130450"/>
          <a:ext cx="3000000" cy="3000000"/>
        </p:xfrm>
        <a:graphic>
          <a:graphicData uri="http://schemas.openxmlformats.org/drawingml/2006/table">
            <a:tbl>
              <a:tblPr>
                <a:noFill/>
                <a:tableStyleId>{36388064-F937-4609-BF7D-212556715704}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000" name="Google Shape;5000;p67"/>
          <p:cNvGrpSpPr/>
          <p:nvPr/>
        </p:nvGrpSpPr>
        <p:grpSpPr>
          <a:xfrm>
            <a:off x="5913087" y="3189047"/>
            <a:ext cx="2519825" cy="1001454"/>
            <a:chOff x="1906114" y="789980"/>
            <a:chExt cx="1487676" cy="606868"/>
          </a:xfrm>
        </p:grpSpPr>
        <p:cxnSp>
          <p:nvCxnSpPr>
            <p:cNvPr id="5001" name="Google Shape;5001;p6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02" name="Google Shape;5002;p6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03" name="Google Shape;5003;p6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004" name="Google Shape;5004;p6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005" name="Google Shape;5005;p6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006" name="Google Shape;5006;p6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007" name="Google Shape;5007;p6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008" name="Google Shape;5008;p6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015" name="Google Shape;5015;p6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16" name="Google Shape;5016;p6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17" name="Google Shape;5017;p6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67"/>
          <p:cNvGrpSpPr/>
          <p:nvPr/>
        </p:nvGrpSpPr>
        <p:grpSpPr>
          <a:xfrm>
            <a:off x="712562" y="998005"/>
            <a:ext cx="2394370" cy="976502"/>
            <a:chOff x="749309" y="1112739"/>
            <a:chExt cx="2371603" cy="976502"/>
          </a:xfrm>
        </p:grpSpPr>
        <p:sp>
          <p:nvSpPr>
            <p:cNvPr id="5019" name="Google Shape;5019;p6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51" name="Google Shape;5051;p67"/>
          <p:cNvGraphicFramePr/>
          <p:nvPr/>
        </p:nvGraphicFramePr>
        <p:xfrm>
          <a:off x="5935863" y="996300"/>
          <a:ext cx="3000000" cy="3000000"/>
        </p:xfrm>
        <a:graphic>
          <a:graphicData uri="http://schemas.openxmlformats.org/drawingml/2006/table">
            <a:tbl>
              <a:tblPr>
                <a:noFill/>
                <a:tableStyleId>{36388064-F937-4609-BF7D-212556715704}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pSp>
        <p:nvGrpSpPr>
          <p:cNvPr id="5052" name="Google Shape;5052;p67"/>
          <p:cNvGrpSpPr/>
          <p:nvPr/>
        </p:nvGrpSpPr>
        <p:grpSpPr>
          <a:xfrm>
            <a:off x="4086504" y="2517093"/>
            <a:ext cx="1517436" cy="74460"/>
            <a:chOff x="3980086" y="2804397"/>
            <a:chExt cx="1227600" cy="66900"/>
          </a:xfrm>
        </p:grpSpPr>
        <p:sp>
          <p:nvSpPr>
            <p:cNvPr id="5053" name="Google Shape;5053;p6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67"/>
          <p:cNvGrpSpPr/>
          <p:nvPr/>
        </p:nvGrpSpPr>
        <p:grpSpPr>
          <a:xfrm>
            <a:off x="4711569" y="2809680"/>
            <a:ext cx="892956" cy="74460"/>
            <a:chOff x="3980086" y="2804397"/>
            <a:chExt cx="1227600" cy="66900"/>
          </a:xfrm>
        </p:grpSpPr>
        <p:sp>
          <p:nvSpPr>
            <p:cNvPr id="5056" name="Google Shape;5056;p6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67"/>
          <p:cNvGrpSpPr/>
          <p:nvPr/>
        </p:nvGrpSpPr>
        <p:grpSpPr>
          <a:xfrm>
            <a:off x="3344661" y="3168563"/>
            <a:ext cx="2363244" cy="1005943"/>
            <a:chOff x="3358415" y="3361302"/>
            <a:chExt cx="2363244" cy="1024695"/>
          </a:xfrm>
        </p:grpSpPr>
        <p:grpSp>
          <p:nvGrpSpPr>
            <p:cNvPr id="5059" name="Google Shape;5059;p67"/>
            <p:cNvGrpSpPr/>
            <p:nvPr/>
          </p:nvGrpSpPr>
          <p:grpSpPr>
            <a:xfrm>
              <a:off x="3358415" y="3361302"/>
              <a:ext cx="441300" cy="1024695"/>
              <a:chOff x="3358415" y="3361302"/>
              <a:chExt cx="441300" cy="1024695"/>
            </a:xfrm>
          </p:grpSpPr>
          <p:sp>
            <p:nvSpPr>
              <p:cNvPr id="5060" name="Google Shape;5060;p6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67"/>
            <p:cNvGrpSpPr/>
            <p:nvPr/>
          </p:nvGrpSpPr>
          <p:grpSpPr>
            <a:xfrm>
              <a:off x="3838901" y="3361302"/>
              <a:ext cx="441300" cy="1024695"/>
              <a:chOff x="3838901" y="3361302"/>
              <a:chExt cx="441300" cy="1024695"/>
            </a:xfrm>
          </p:grpSpPr>
          <p:sp>
            <p:nvSpPr>
              <p:cNvPr id="5067" name="Google Shape;5067;p6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67"/>
            <p:cNvGrpSpPr/>
            <p:nvPr/>
          </p:nvGrpSpPr>
          <p:grpSpPr>
            <a:xfrm>
              <a:off x="4319387" y="3361302"/>
              <a:ext cx="441300" cy="1024695"/>
              <a:chOff x="4319387" y="3361302"/>
              <a:chExt cx="441300" cy="1024695"/>
            </a:xfrm>
          </p:grpSpPr>
          <p:sp>
            <p:nvSpPr>
              <p:cNvPr id="5074" name="Google Shape;5074;p6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67"/>
            <p:cNvGrpSpPr/>
            <p:nvPr/>
          </p:nvGrpSpPr>
          <p:grpSpPr>
            <a:xfrm>
              <a:off x="4799873" y="3361302"/>
              <a:ext cx="441300" cy="1024695"/>
              <a:chOff x="4799873" y="3361302"/>
              <a:chExt cx="441300" cy="1024695"/>
            </a:xfrm>
          </p:grpSpPr>
          <p:sp>
            <p:nvSpPr>
              <p:cNvPr id="5081" name="Google Shape;5081;p6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7" name="Google Shape;5087;p67"/>
            <p:cNvGrpSpPr/>
            <p:nvPr/>
          </p:nvGrpSpPr>
          <p:grpSpPr>
            <a:xfrm>
              <a:off x="5280360" y="3361302"/>
              <a:ext cx="441300" cy="1024695"/>
              <a:chOff x="5280360" y="3361302"/>
              <a:chExt cx="441300" cy="1024695"/>
            </a:xfrm>
          </p:grpSpPr>
          <p:sp>
            <p:nvSpPr>
              <p:cNvPr id="5088" name="Google Shape;5088;p6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94" name="Google Shape;5094;p67"/>
          <p:cNvGraphicFramePr/>
          <p:nvPr/>
        </p:nvGraphicFramePr>
        <p:xfrm>
          <a:off x="711088" y="2130450"/>
          <a:ext cx="3000000" cy="3000000"/>
        </p:xfrm>
        <a:graphic>
          <a:graphicData uri="http://schemas.openxmlformats.org/drawingml/2006/table">
            <a:tbl>
              <a:tblPr>
                <a:noFill/>
                <a:tableStyleId>{36388064-F937-4609-BF7D-212556715704}</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95" name="Google Shape;5095;p67"/>
          <p:cNvGrpSpPr/>
          <p:nvPr/>
        </p:nvGrpSpPr>
        <p:grpSpPr>
          <a:xfrm>
            <a:off x="712613" y="3180175"/>
            <a:ext cx="2403614" cy="1005900"/>
            <a:chOff x="726450" y="3372825"/>
            <a:chExt cx="2403614" cy="1005900"/>
          </a:xfrm>
        </p:grpSpPr>
        <p:grpSp>
          <p:nvGrpSpPr>
            <p:cNvPr id="5096" name="Google Shape;5096;p67"/>
            <p:cNvGrpSpPr/>
            <p:nvPr/>
          </p:nvGrpSpPr>
          <p:grpSpPr>
            <a:xfrm>
              <a:off x="726450" y="3696000"/>
              <a:ext cx="2403614" cy="500898"/>
              <a:chOff x="726450" y="3696000"/>
              <a:chExt cx="2403614" cy="500898"/>
            </a:xfrm>
          </p:grpSpPr>
          <p:sp>
            <p:nvSpPr>
              <p:cNvPr id="5097" name="Google Shape;5097;p6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98" name="Google Shape;5098;p6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99" name="Google Shape;5099;p67"/>
            <p:cNvGrpSpPr/>
            <p:nvPr/>
          </p:nvGrpSpPr>
          <p:grpSpPr>
            <a:xfrm>
              <a:off x="1348050" y="3372825"/>
              <a:ext cx="1720425" cy="1005900"/>
              <a:chOff x="1348050" y="3372825"/>
              <a:chExt cx="1720425" cy="1005900"/>
            </a:xfrm>
          </p:grpSpPr>
          <p:sp>
            <p:nvSpPr>
              <p:cNvPr id="5100" name="Google Shape;5100;p6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1" name="Google Shape;5101;p6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2" name="Google Shape;5102;p6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3" name="Google Shape;5103;p6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4" name="Google Shape;5104;p6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05" name="Google Shape;5105;p67"/>
            <p:cNvGrpSpPr/>
            <p:nvPr/>
          </p:nvGrpSpPr>
          <p:grpSpPr>
            <a:xfrm>
              <a:off x="1455707" y="3731058"/>
              <a:ext cx="1491150" cy="417657"/>
              <a:chOff x="1455707" y="3731058"/>
              <a:chExt cx="1491150" cy="417657"/>
            </a:xfrm>
          </p:grpSpPr>
          <p:grpSp>
            <p:nvGrpSpPr>
              <p:cNvPr id="5106" name="Google Shape;5106;p67"/>
              <p:cNvGrpSpPr/>
              <p:nvPr/>
            </p:nvGrpSpPr>
            <p:grpSpPr>
              <a:xfrm>
                <a:off x="1472938" y="3745828"/>
                <a:ext cx="72126" cy="53788"/>
                <a:chOff x="1472938" y="3745828"/>
                <a:chExt cx="72126" cy="53788"/>
              </a:xfrm>
            </p:grpSpPr>
            <p:sp>
              <p:nvSpPr>
                <p:cNvPr id="5107" name="Google Shape;5107;p6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67"/>
              <p:cNvGrpSpPr/>
              <p:nvPr/>
            </p:nvGrpSpPr>
            <p:grpSpPr>
              <a:xfrm>
                <a:off x="1819181" y="4089633"/>
                <a:ext cx="72126" cy="53788"/>
                <a:chOff x="1819181" y="4089633"/>
                <a:chExt cx="72126" cy="53788"/>
              </a:xfrm>
            </p:grpSpPr>
            <p:sp>
              <p:nvSpPr>
                <p:cNvPr id="5110" name="Google Shape;5110;p6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67"/>
              <p:cNvGrpSpPr/>
              <p:nvPr/>
            </p:nvGrpSpPr>
            <p:grpSpPr>
              <a:xfrm>
                <a:off x="1455707" y="4084171"/>
                <a:ext cx="64321" cy="64544"/>
                <a:chOff x="1455707" y="4084171"/>
                <a:chExt cx="64321" cy="64544"/>
              </a:xfrm>
            </p:grpSpPr>
            <p:sp>
              <p:nvSpPr>
                <p:cNvPr id="5113" name="Google Shape;5113;p6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67"/>
              <p:cNvGrpSpPr/>
              <p:nvPr/>
            </p:nvGrpSpPr>
            <p:grpSpPr>
              <a:xfrm>
                <a:off x="1818610" y="3731058"/>
                <a:ext cx="64321" cy="64544"/>
                <a:chOff x="1818610" y="3731058"/>
                <a:chExt cx="64321" cy="64544"/>
              </a:xfrm>
            </p:grpSpPr>
            <p:sp>
              <p:nvSpPr>
                <p:cNvPr id="5116" name="Google Shape;5116;p6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67"/>
              <p:cNvGrpSpPr/>
              <p:nvPr/>
            </p:nvGrpSpPr>
            <p:grpSpPr>
              <a:xfrm>
                <a:off x="2172491" y="4089633"/>
                <a:ext cx="72126" cy="53788"/>
                <a:chOff x="2172491" y="4089633"/>
                <a:chExt cx="72126" cy="53788"/>
              </a:xfrm>
            </p:grpSpPr>
            <p:sp>
              <p:nvSpPr>
                <p:cNvPr id="5119" name="Google Shape;5119;p6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67"/>
              <p:cNvGrpSpPr/>
              <p:nvPr/>
            </p:nvGrpSpPr>
            <p:grpSpPr>
              <a:xfrm>
                <a:off x="2171920" y="3731058"/>
                <a:ext cx="64321" cy="64544"/>
                <a:chOff x="2171920" y="3731058"/>
                <a:chExt cx="64321" cy="64544"/>
              </a:xfrm>
            </p:grpSpPr>
            <p:sp>
              <p:nvSpPr>
                <p:cNvPr id="5122" name="Google Shape;5122;p6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67"/>
              <p:cNvGrpSpPr/>
              <p:nvPr/>
            </p:nvGrpSpPr>
            <p:grpSpPr>
              <a:xfrm>
                <a:off x="2874730" y="3745828"/>
                <a:ext cx="72126" cy="53788"/>
                <a:chOff x="2874730" y="3745828"/>
                <a:chExt cx="72126" cy="53788"/>
              </a:xfrm>
            </p:grpSpPr>
            <p:sp>
              <p:nvSpPr>
                <p:cNvPr id="5125" name="Google Shape;5125;p6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67"/>
              <p:cNvGrpSpPr/>
              <p:nvPr/>
            </p:nvGrpSpPr>
            <p:grpSpPr>
              <a:xfrm>
                <a:off x="2878589" y="4081481"/>
                <a:ext cx="64321" cy="64544"/>
                <a:chOff x="2878589" y="4081481"/>
                <a:chExt cx="64321" cy="64544"/>
              </a:xfrm>
            </p:grpSpPr>
            <p:sp>
              <p:nvSpPr>
                <p:cNvPr id="5128" name="Google Shape;5128;p6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67"/>
              <p:cNvGrpSpPr/>
              <p:nvPr/>
            </p:nvGrpSpPr>
            <p:grpSpPr>
              <a:xfrm>
                <a:off x="2525796" y="4089633"/>
                <a:ext cx="72126" cy="53788"/>
                <a:chOff x="2525796" y="4089633"/>
                <a:chExt cx="72126" cy="53788"/>
              </a:xfrm>
            </p:grpSpPr>
            <p:sp>
              <p:nvSpPr>
                <p:cNvPr id="5131" name="Google Shape;5131;p6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67"/>
              <p:cNvGrpSpPr/>
              <p:nvPr/>
            </p:nvGrpSpPr>
            <p:grpSpPr>
              <a:xfrm>
                <a:off x="2525225" y="3731058"/>
                <a:ext cx="64321" cy="64544"/>
                <a:chOff x="2525225" y="3731058"/>
                <a:chExt cx="64321" cy="64544"/>
              </a:xfrm>
            </p:grpSpPr>
            <p:sp>
              <p:nvSpPr>
                <p:cNvPr id="5134" name="Google Shape;5134;p6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39"/>
        <p:cNvGrpSpPr/>
        <p:nvPr/>
      </p:nvGrpSpPr>
      <p:grpSpPr>
        <a:xfrm>
          <a:off x="0" y="0"/>
          <a:ext cx="0" cy="0"/>
          <a:chOff x="0" y="0"/>
          <a:chExt cx="0" cy="0"/>
        </a:xfrm>
      </p:grpSpPr>
      <p:grpSp>
        <p:nvGrpSpPr>
          <p:cNvPr id="5140" name="Google Shape;5140;p68"/>
          <p:cNvGrpSpPr/>
          <p:nvPr/>
        </p:nvGrpSpPr>
        <p:grpSpPr>
          <a:xfrm>
            <a:off x="716991" y="971306"/>
            <a:ext cx="845921" cy="690752"/>
            <a:chOff x="732428" y="1198513"/>
            <a:chExt cx="845921" cy="690752"/>
          </a:xfrm>
        </p:grpSpPr>
        <p:grpSp>
          <p:nvGrpSpPr>
            <p:cNvPr id="5141" name="Google Shape;5141;p68"/>
            <p:cNvGrpSpPr/>
            <p:nvPr/>
          </p:nvGrpSpPr>
          <p:grpSpPr>
            <a:xfrm>
              <a:off x="823030" y="1198513"/>
              <a:ext cx="755319" cy="690752"/>
              <a:chOff x="823030" y="1198513"/>
              <a:chExt cx="755319" cy="690752"/>
            </a:xfrm>
          </p:grpSpPr>
          <p:sp>
            <p:nvSpPr>
              <p:cNvPr id="5142" name="Google Shape;5142;p6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4" name="Google Shape;5144;p68"/>
            <p:cNvGrpSpPr/>
            <p:nvPr/>
          </p:nvGrpSpPr>
          <p:grpSpPr>
            <a:xfrm>
              <a:off x="732428" y="1239937"/>
              <a:ext cx="739912" cy="607886"/>
              <a:chOff x="732428" y="1239937"/>
              <a:chExt cx="739912" cy="607886"/>
            </a:xfrm>
          </p:grpSpPr>
          <p:sp>
            <p:nvSpPr>
              <p:cNvPr id="5145" name="Google Shape;5145;p6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68"/>
            <p:cNvGrpSpPr/>
            <p:nvPr/>
          </p:nvGrpSpPr>
          <p:grpSpPr>
            <a:xfrm>
              <a:off x="732428" y="1277018"/>
              <a:ext cx="702832" cy="533758"/>
              <a:chOff x="732428" y="1277018"/>
              <a:chExt cx="702832" cy="533758"/>
            </a:xfrm>
          </p:grpSpPr>
          <p:sp>
            <p:nvSpPr>
              <p:cNvPr id="5148" name="Google Shape;5148;p6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68"/>
            <p:cNvGrpSpPr/>
            <p:nvPr/>
          </p:nvGrpSpPr>
          <p:grpSpPr>
            <a:xfrm>
              <a:off x="931170" y="1306653"/>
              <a:ext cx="647179" cy="474455"/>
              <a:chOff x="931170" y="1306653"/>
              <a:chExt cx="647179" cy="474455"/>
            </a:xfrm>
          </p:grpSpPr>
          <p:sp>
            <p:nvSpPr>
              <p:cNvPr id="5151" name="Google Shape;5151;p6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3" name="Google Shape;5153;p6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68"/>
          <p:cNvGrpSpPr/>
          <p:nvPr/>
        </p:nvGrpSpPr>
        <p:grpSpPr>
          <a:xfrm>
            <a:off x="3948600" y="971313"/>
            <a:ext cx="634656" cy="699982"/>
            <a:chOff x="5985650" y="2860025"/>
            <a:chExt cx="1396075" cy="1539775"/>
          </a:xfrm>
        </p:grpSpPr>
        <p:sp>
          <p:nvSpPr>
            <p:cNvPr id="5155" name="Google Shape;5155;p6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68"/>
          <p:cNvGrpSpPr/>
          <p:nvPr/>
        </p:nvGrpSpPr>
        <p:grpSpPr>
          <a:xfrm>
            <a:off x="4704250" y="971306"/>
            <a:ext cx="725845" cy="699975"/>
            <a:chOff x="4249973" y="1201875"/>
            <a:chExt cx="1958568" cy="1888762"/>
          </a:xfrm>
        </p:grpSpPr>
        <p:sp>
          <p:nvSpPr>
            <p:cNvPr id="5188" name="Google Shape;5188;p6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9" name="Google Shape;5189;p68"/>
            <p:cNvGrpSpPr/>
            <p:nvPr/>
          </p:nvGrpSpPr>
          <p:grpSpPr>
            <a:xfrm>
              <a:off x="5853086" y="1789142"/>
              <a:ext cx="355454" cy="1048099"/>
              <a:chOff x="5576108" y="2016725"/>
              <a:chExt cx="565200" cy="1666560"/>
            </a:xfrm>
          </p:grpSpPr>
          <p:sp>
            <p:nvSpPr>
              <p:cNvPr id="5190" name="Google Shape;5190;p6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91" name="Google Shape;5191;p6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68"/>
            <p:cNvGrpSpPr/>
            <p:nvPr/>
          </p:nvGrpSpPr>
          <p:grpSpPr>
            <a:xfrm>
              <a:off x="4869455" y="2691676"/>
              <a:ext cx="1013897" cy="398961"/>
              <a:chOff x="4012057" y="3451825"/>
              <a:chExt cx="1612175" cy="634379"/>
            </a:xfrm>
          </p:grpSpPr>
          <p:sp>
            <p:nvSpPr>
              <p:cNvPr id="5193" name="Google Shape;5193;p6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94" name="Google Shape;5194;p6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68"/>
            <p:cNvGrpSpPr/>
            <p:nvPr/>
          </p:nvGrpSpPr>
          <p:grpSpPr>
            <a:xfrm>
              <a:off x="4276937" y="2155961"/>
              <a:ext cx="651965" cy="891358"/>
              <a:chOff x="3069908" y="2599997"/>
              <a:chExt cx="1036675" cy="1417328"/>
            </a:xfrm>
          </p:grpSpPr>
          <p:sp>
            <p:nvSpPr>
              <p:cNvPr id="5196" name="Google Shape;5196;p6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97" name="Google Shape;5197;p6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68"/>
            <p:cNvGrpSpPr/>
            <p:nvPr/>
          </p:nvGrpSpPr>
          <p:grpSpPr>
            <a:xfrm>
              <a:off x="5054918" y="1201875"/>
              <a:ext cx="999548" cy="602711"/>
              <a:chOff x="4306958" y="1082925"/>
              <a:chExt cx="1589359" cy="958358"/>
            </a:xfrm>
          </p:grpSpPr>
          <p:sp>
            <p:nvSpPr>
              <p:cNvPr id="5199" name="Google Shape;5199;p6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00" name="Google Shape;5200;p6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68"/>
            <p:cNvGrpSpPr/>
            <p:nvPr/>
          </p:nvGrpSpPr>
          <p:grpSpPr>
            <a:xfrm>
              <a:off x="4249973" y="1303451"/>
              <a:ext cx="799317" cy="841334"/>
              <a:chOff x="3027033" y="1244439"/>
              <a:chExt cx="1270977" cy="1337786"/>
            </a:xfrm>
          </p:grpSpPr>
          <p:sp>
            <p:nvSpPr>
              <p:cNvPr id="5202" name="Google Shape;5202;p6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03" name="Google Shape;5203;p6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4" name="Google Shape;5204;p68"/>
          <p:cNvGrpSpPr/>
          <p:nvPr/>
        </p:nvGrpSpPr>
        <p:grpSpPr>
          <a:xfrm>
            <a:off x="4057114" y="1858087"/>
            <a:ext cx="750769" cy="683784"/>
            <a:chOff x="4204684" y="2104422"/>
            <a:chExt cx="699822" cy="637382"/>
          </a:xfrm>
        </p:grpSpPr>
        <p:grpSp>
          <p:nvGrpSpPr>
            <p:cNvPr id="5205" name="Google Shape;5205;p68"/>
            <p:cNvGrpSpPr/>
            <p:nvPr/>
          </p:nvGrpSpPr>
          <p:grpSpPr>
            <a:xfrm>
              <a:off x="4204684" y="2430067"/>
              <a:ext cx="342957" cy="311738"/>
              <a:chOff x="4204684" y="2430067"/>
              <a:chExt cx="342957" cy="311738"/>
            </a:xfrm>
          </p:grpSpPr>
          <p:sp>
            <p:nvSpPr>
              <p:cNvPr id="5206" name="Google Shape;5206;p6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68"/>
            <p:cNvGrpSpPr/>
            <p:nvPr/>
          </p:nvGrpSpPr>
          <p:grpSpPr>
            <a:xfrm>
              <a:off x="4561586" y="2430067"/>
              <a:ext cx="342920" cy="311738"/>
              <a:chOff x="4561586" y="2430067"/>
              <a:chExt cx="342920" cy="311738"/>
            </a:xfrm>
          </p:grpSpPr>
          <p:sp>
            <p:nvSpPr>
              <p:cNvPr id="5209" name="Google Shape;5209;p6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68"/>
            <p:cNvGrpSpPr/>
            <p:nvPr/>
          </p:nvGrpSpPr>
          <p:grpSpPr>
            <a:xfrm>
              <a:off x="4561586" y="2104422"/>
              <a:ext cx="342920" cy="311738"/>
              <a:chOff x="4561586" y="2104422"/>
              <a:chExt cx="342920" cy="311738"/>
            </a:xfrm>
          </p:grpSpPr>
          <p:sp>
            <p:nvSpPr>
              <p:cNvPr id="5212" name="Google Shape;5212;p6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68"/>
            <p:cNvGrpSpPr/>
            <p:nvPr/>
          </p:nvGrpSpPr>
          <p:grpSpPr>
            <a:xfrm>
              <a:off x="4204684" y="2104422"/>
              <a:ext cx="342957" cy="311664"/>
              <a:chOff x="4204684" y="2104422"/>
              <a:chExt cx="342957" cy="311664"/>
            </a:xfrm>
          </p:grpSpPr>
          <p:sp>
            <p:nvSpPr>
              <p:cNvPr id="5215" name="Google Shape;5215;p6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7" name="Google Shape;5217;p68"/>
          <p:cNvGrpSpPr/>
          <p:nvPr/>
        </p:nvGrpSpPr>
        <p:grpSpPr>
          <a:xfrm>
            <a:off x="5521547" y="971301"/>
            <a:ext cx="660591" cy="688867"/>
            <a:chOff x="5830645" y="1267368"/>
            <a:chExt cx="530340" cy="553040"/>
          </a:xfrm>
        </p:grpSpPr>
        <p:sp>
          <p:nvSpPr>
            <p:cNvPr id="5218" name="Google Shape;5218;p6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9" name="Google Shape;5219;p68"/>
            <p:cNvGrpSpPr/>
            <p:nvPr/>
          </p:nvGrpSpPr>
          <p:grpSpPr>
            <a:xfrm>
              <a:off x="5830645" y="1267368"/>
              <a:ext cx="259743" cy="269909"/>
              <a:chOff x="5830645" y="1267368"/>
              <a:chExt cx="259743" cy="269909"/>
            </a:xfrm>
          </p:grpSpPr>
          <p:sp>
            <p:nvSpPr>
              <p:cNvPr id="5220" name="Google Shape;5220;p6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68"/>
            <p:cNvGrpSpPr/>
            <p:nvPr/>
          </p:nvGrpSpPr>
          <p:grpSpPr>
            <a:xfrm>
              <a:off x="6101293" y="1267368"/>
              <a:ext cx="259692" cy="269909"/>
              <a:chOff x="6101293" y="1267368"/>
              <a:chExt cx="259692" cy="269909"/>
            </a:xfrm>
          </p:grpSpPr>
          <p:sp>
            <p:nvSpPr>
              <p:cNvPr id="5223" name="Google Shape;5223;p6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8"/>
            <p:cNvGrpSpPr/>
            <p:nvPr/>
          </p:nvGrpSpPr>
          <p:grpSpPr>
            <a:xfrm>
              <a:off x="5830645" y="1550500"/>
              <a:ext cx="259692" cy="269909"/>
              <a:chOff x="5830645" y="1550500"/>
              <a:chExt cx="259692" cy="269909"/>
            </a:xfrm>
          </p:grpSpPr>
          <p:sp>
            <p:nvSpPr>
              <p:cNvPr id="5226" name="Google Shape;5226;p6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68"/>
            <p:cNvGrpSpPr/>
            <p:nvPr/>
          </p:nvGrpSpPr>
          <p:grpSpPr>
            <a:xfrm>
              <a:off x="6101293" y="1550500"/>
              <a:ext cx="259692" cy="269909"/>
              <a:chOff x="6101293" y="1550500"/>
              <a:chExt cx="259692" cy="269909"/>
            </a:xfrm>
          </p:grpSpPr>
          <p:sp>
            <p:nvSpPr>
              <p:cNvPr id="5229" name="Google Shape;5229;p6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1" name="Google Shape;5231;p68"/>
          <p:cNvGrpSpPr/>
          <p:nvPr/>
        </p:nvGrpSpPr>
        <p:grpSpPr>
          <a:xfrm>
            <a:off x="723700" y="1861760"/>
            <a:ext cx="697154" cy="679574"/>
            <a:chOff x="2679875" y="2361475"/>
            <a:chExt cx="780425" cy="760575"/>
          </a:xfrm>
        </p:grpSpPr>
        <p:sp>
          <p:nvSpPr>
            <p:cNvPr id="5232" name="Google Shape;5232;p6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68"/>
          <p:cNvGrpSpPr/>
          <p:nvPr/>
        </p:nvGrpSpPr>
        <p:grpSpPr>
          <a:xfrm>
            <a:off x="3122859" y="971352"/>
            <a:ext cx="735829" cy="684547"/>
            <a:chOff x="3351965" y="1148808"/>
            <a:chExt cx="750770" cy="698375"/>
          </a:xfrm>
        </p:grpSpPr>
        <p:grpSp>
          <p:nvGrpSpPr>
            <p:cNvPr id="5239" name="Google Shape;5239;p68"/>
            <p:cNvGrpSpPr/>
            <p:nvPr/>
          </p:nvGrpSpPr>
          <p:grpSpPr>
            <a:xfrm>
              <a:off x="3586796" y="1148808"/>
              <a:ext cx="294857" cy="286830"/>
              <a:chOff x="3750225" y="1774000"/>
              <a:chExt cx="149575" cy="145525"/>
            </a:xfrm>
          </p:grpSpPr>
          <p:sp>
            <p:nvSpPr>
              <p:cNvPr id="5240" name="Google Shape;5240;p6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68"/>
            <p:cNvGrpSpPr/>
            <p:nvPr/>
          </p:nvGrpSpPr>
          <p:grpSpPr>
            <a:xfrm>
              <a:off x="3779245" y="1375768"/>
              <a:ext cx="323490" cy="286978"/>
              <a:chOff x="3847850" y="1889150"/>
              <a:chExt cx="164100" cy="145600"/>
            </a:xfrm>
          </p:grpSpPr>
          <p:sp>
            <p:nvSpPr>
              <p:cNvPr id="5243" name="Google Shape;5243;p6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68"/>
            <p:cNvGrpSpPr/>
            <p:nvPr/>
          </p:nvGrpSpPr>
          <p:grpSpPr>
            <a:xfrm>
              <a:off x="3351965" y="1330435"/>
              <a:ext cx="295449" cy="285401"/>
              <a:chOff x="3631100" y="1866150"/>
              <a:chExt cx="149875" cy="144800"/>
            </a:xfrm>
          </p:grpSpPr>
          <p:sp>
            <p:nvSpPr>
              <p:cNvPr id="5246" name="Google Shape;5246;p6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68"/>
            <p:cNvGrpSpPr/>
            <p:nvPr/>
          </p:nvGrpSpPr>
          <p:grpSpPr>
            <a:xfrm>
              <a:off x="3548208" y="1560352"/>
              <a:ext cx="294808" cy="286830"/>
              <a:chOff x="3730650" y="1982800"/>
              <a:chExt cx="149550" cy="145525"/>
            </a:xfrm>
          </p:grpSpPr>
          <p:sp>
            <p:nvSpPr>
              <p:cNvPr id="5249" name="Google Shape;5249;p6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1" name="Google Shape;5251;p68"/>
          <p:cNvGrpSpPr/>
          <p:nvPr/>
        </p:nvGrpSpPr>
        <p:grpSpPr>
          <a:xfrm>
            <a:off x="7624512" y="971306"/>
            <a:ext cx="804565" cy="677795"/>
            <a:chOff x="7636443" y="1204988"/>
            <a:chExt cx="804565" cy="677795"/>
          </a:xfrm>
        </p:grpSpPr>
        <p:grpSp>
          <p:nvGrpSpPr>
            <p:cNvPr id="5252" name="Google Shape;5252;p68"/>
            <p:cNvGrpSpPr/>
            <p:nvPr/>
          </p:nvGrpSpPr>
          <p:grpSpPr>
            <a:xfrm>
              <a:off x="7636443" y="1509705"/>
              <a:ext cx="804565" cy="373078"/>
              <a:chOff x="7636443" y="1509705"/>
              <a:chExt cx="804565" cy="373078"/>
            </a:xfrm>
          </p:grpSpPr>
          <p:sp>
            <p:nvSpPr>
              <p:cNvPr id="5253" name="Google Shape;5253;p6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68"/>
            <p:cNvGrpSpPr/>
            <p:nvPr/>
          </p:nvGrpSpPr>
          <p:grpSpPr>
            <a:xfrm>
              <a:off x="7636443" y="1408133"/>
              <a:ext cx="804565" cy="373078"/>
              <a:chOff x="7636443" y="1408133"/>
              <a:chExt cx="804565" cy="373078"/>
            </a:xfrm>
          </p:grpSpPr>
          <p:sp>
            <p:nvSpPr>
              <p:cNvPr id="5256" name="Google Shape;5256;p6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68"/>
            <p:cNvGrpSpPr/>
            <p:nvPr/>
          </p:nvGrpSpPr>
          <p:grpSpPr>
            <a:xfrm>
              <a:off x="7636443" y="1306560"/>
              <a:ext cx="804565" cy="373078"/>
              <a:chOff x="7636443" y="1306560"/>
              <a:chExt cx="804565" cy="373078"/>
            </a:xfrm>
          </p:grpSpPr>
          <p:sp>
            <p:nvSpPr>
              <p:cNvPr id="5259" name="Google Shape;5259;p6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68"/>
            <p:cNvGrpSpPr/>
            <p:nvPr/>
          </p:nvGrpSpPr>
          <p:grpSpPr>
            <a:xfrm>
              <a:off x="7636443" y="1204988"/>
              <a:ext cx="804565" cy="373078"/>
              <a:chOff x="7636443" y="1204988"/>
              <a:chExt cx="804565" cy="373078"/>
            </a:xfrm>
          </p:grpSpPr>
          <p:sp>
            <p:nvSpPr>
              <p:cNvPr id="5262" name="Google Shape;5262;p6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4" name="Google Shape;5264;p68"/>
          <p:cNvGrpSpPr/>
          <p:nvPr/>
        </p:nvGrpSpPr>
        <p:grpSpPr>
          <a:xfrm>
            <a:off x="4963358" y="1878721"/>
            <a:ext cx="661339" cy="661188"/>
            <a:chOff x="3990000" y="975400"/>
            <a:chExt cx="3934200" cy="3933300"/>
          </a:xfrm>
        </p:grpSpPr>
        <p:sp>
          <p:nvSpPr>
            <p:cNvPr id="5265" name="Google Shape;5265;p6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68"/>
          <p:cNvGrpSpPr/>
          <p:nvPr/>
        </p:nvGrpSpPr>
        <p:grpSpPr>
          <a:xfrm>
            <a:off x="6607006" y="1857359"/>
            <a:ext cx="868881" cy="684241"/>
            <a:chOff x="6598259" y="2078634"/>
            <a:chExt cx="868881" cy="684241"/>
          </a:xfrm>
        </p:grpSpPr>
        <p:sp>
          <p:nvSpPr>
            <p:cNvPr id="5270" name="Google Shape;5270;p6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6" name="Google Shape;5276;p68"/>
            <p:cNvGrpSpPr/>
            <p:nvPr/>
          </p:nvGrpSpPr>
          <p:grpSpPr>
            <a:xfrm>
              <a:off x="6808175" y="2078634"/>
              <a:ext cx="452229" cy="684241"/>
              <a:chOff x="6808175" y="2078634"/>
              <a:chExt cx="452229" cy="684241"/>
            </a:xfrm>
          </p:grpSpPr>
          <p:sp>
            <p:nvSpPr>
              <p:cNvPr id="5277" name="Google Shape;5277;p6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3" name="Google Shape;5283;p68"/>
              <p:cNvGrpSpPr/>
              <p:nvPr/>
            </p:nvGrpSpPr>
            <p:grpSpPr>
              <a:xfrm>
                <a:off x="6821586" y="2078634"/>
                <a:ext cx="426871" cy="684241"/>
                <a:chOff x="6821586" y="2078634"/>
                <a:chExt cx="426871" cy="684241"/>
              </a:xfrm>
            </p:grpSpPr>
            <p:grpSp>
              <p:nvGrpSpPr>
                <p:cNvPr id="5284" name="Google Shape;5284;p68"/>
                <p:cNvGrpSpPr/>
                <p:nvPr/>
              </p:nvGrpSpPr>
              <p:grpSpPr>
                <a:xfrm>
                  <a:off x="6821586" y="2078634"/>
                  <a:ext cx="426871" cy="684241"/>
                  <a:chOff x="6821586" y="2078634"/>
                  <a:chExt cx="426871" cy="684241"/>
                </a:xfrm>
              </p:grpSpPr>
              <p:sp>
                <p:nvSpPr>
                  <p:cNvPr id="5285" name="Google Shape;5285;p6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4" name="Google Shape;5304;p6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10" name="Google Shape;5310;p68"/>
          <p:cNvGrpSpPr/>
          <p:nvPr/>
        </p:nvGrpSpPr>
        <p:grpSpPr>
          <a:xfrm>
            <a:off x="5780173" y="1862968"/>
            <a:ext cx="671358" cy="671358"/>
            <a:chOff x="6535625" y="760425"/>
            <a:chExt cx="1665900" cy="1665900"/>
          </a:xfrm>
        </p:grpSpPr>
        <p:sp>
          <p:nvSpPr>
            <p:cNvPr id="5311" name="Google Shape;5311;p68"/>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8"/>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8"/>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8"/>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68"/>
          <p:cNvGrpSpPr/>
          <p:nvPr/>
        </p:nvGrpSpPr>
        <p:grpSpPr>
          <a:xfrm>
            <a:off x="716989" y="3531368"/>
            <a:ext cx="1340789" cy="640830"/>
            <a:chOff x="238125" y="1151100"/>
            <a:chExt cx="7139450" cy="3412300"/>
          </a:xfrm>
        </p:grpSpPr>
        <p:sp>
          <p:nvSpPr>
            <p:cNvPr id="5316" name="Google Shape;5316;p6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68"/>
          <p:cNvGrpSpPr/>
          <p:nvPr/>
        </p:nvGrpSpPr>
        <p:grpSpPr>
          <a:xfrm>
            <a:off x="5584212" y="2734649"/>
            <a:ext cx="985357" cy="585764"/>
            <a:chOff x="5145061" y="2881789"/>
            <a:chExt cx="1107641" cy="658458"/>
          </a:xfrm>
        </p:grpSpPr>
        <p:grpSp>
          <p:nvGrpSpPr>
            <p:cNvPr id="5329" name="Google Shape;5329;p68"/>
            <p:cNvGrpSpPr/>
            <p:nvPr/>
          </p:nvGrpSpPr>
          <p:grpSpPr>
            <a:xfrm>
              <a:off x="5722989" y="3244587"/>
              <a:ext cx="529713" cy="295659"/>
              <a:chOff x="5722989" y="3244587"/>
              <a:chExt cx="529713" cy="295659"/>
            </a:xfrm>
          </p:grpSpPr>
          <p:sp>
            <p:nvSpPr>
              <p:cNvPr id="5330" name="Google Shape;5330;p6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31" name="Google Shape;5331;p6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32" name="Google Shape;5332;p68"/>
            <p:cNvGrpSpPr/>
            <p:nvPr/>
          </p:nvGrpSpPr>
          <p:grpSpPr>
            <a:xfrm>
              <a:off x="5145061" y="3244587"/>
              <a:ext cx="536807" cy="295659"/>
              <a:chOff x="5145061" y="3244587"/>
              <a:chExt cx="536807" cy="295659"/>
            </a:xfrm>
          </p:grpSpPr>
          <p:sp>
            <p:nvSpPr>
              <p:cNvPr id="5333" name="Google Shape;5333;p6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34" name="Google Shape;5334;p6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35" name="Google Shape;5335;p68"/>
            <p:cNvGrpSpPr/>
            <p:nvPr/>
          </p:nvGrpSpPr>
          <p:grpSpPr>
            <a:xfrm>
              <a:off x="5341327" y="2898245"/>
              <a:ext cx="532309" cy="614891"/>
              <a:chOff x="5341327" y="2898245"/>
              <a:chExt cx="532309" cy="614891"/>
            </a:xfrm>
          </p:grpSpPr>
          <p:sp>
            <p:nvSpPr>
              <p:cNvPr id="5336" name="Google Shape;5336;p6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37" name="Google Shape;5337;p6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38" name="Google Shape;5338;p68"/>
            <p:cNvGrpSpPr/>
            <p:nvPr/>
          </p:nvGrpSpPr>
          <p:grpSpPr>
            <a:xfrm>
              <a:off x="5532290" y="2881789"/>
              <a:ext cx="620516" cy="305456"/>
              <a:chOff x="5532290" y="2881789"/>
              <a:chExt cx="620516" cy="305456"/>
            </a:xfrm>
          </p:grpSpPr>
          <p:sp>
            <p:nvSpPr>
              <p:cNvPr id="5339" name="Google Shape;5339;p6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40" name="Google Shape;5340;p6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341" name="Google Shape;5341;p68"/>
          <p:cNvGrpSpPr/>
          <p:nvPr/>
        </p:nvGrpSpPr>
        <p:grpSpPr>
          <a:xfrm>
            <a:off x="8163135" y="3526707"/>
            <a:ext cx="269068" cy="645491"/>
            <a:chOff x="7026852" y="3311869"/>
            <a:chExt cx="434331" cy="1041954"/>
          </a:xfrm>
        </p:grpSpPr>
        <p:sp>
          <p:nvSpPr>
            <p:cNvPr id="5342" name="Google Shape;5342;p6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68"/>
          <p:cNvGrpSpPr/>
          <p:nvPr/>
        </p:nvGrpSpPr>
        <p:grpSpPr>
          <a:xfrm>
            <a:off x="6179716" y="3565945"/>
            <a:ext cx="293882" cy="293836"/>
            <a:chOff x="4873519" y="3311869"/>
            <a:chExt cx="499374" cy="499296"/>
          </a:xfrm>
        </p:grpSpPr>
        <p:sp>
          <p:nvSpPr>
            <p:cNvPr id="5346" name="Google Shape;5346;p6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68"/>
          <p:cNvGrpSpPr/>
          <p:nvPr/>
        </p:nvGrpSpPr>
        <p:grpSpPr>
          <a:xfrm>
            <a:off x="6179716" y="3878316"/>
            <a:ext cx="293882" cy="293882"/>
            <a:chOff x="4873519" y="3875839"/>
            <a:chExt cx="499374" cy="499374"/>
          </a:xfrm>
        </p:grpSpPr>
        <p:sp>
          <p:nvSpPr>
            <p:cNvPr id="5349" name="Google Shape;5349;p6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68"/>
          <p:cNvGrpSpPr/>
          <p:nvPr/>
        </p:nvGrpSpPr>
        <p:grpSpPr>
          <a:xfrm>
            <a:off x="2410244" y="1850269"/>
            <a:ext cx="698104" cy="698208"/>
            <a:chOff x="2565073" y="2075876"/>
            <a:chExt cx="672482" cy="672518"/>
          </a:xfrm>
        </p:grpSpPr>
        <p:sp>
          <p:nvSpPr>
            <p:cNvPr id="5352" name="Google Shape;5352;p6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68"/>
          <p:cNvGrpSpPr/>
          <p:nvPr/>
        </p:nvGrpSpPr>
        <p:grpSpPr>
          <a:xfrm>
            <a:off x="5633655" y="3534869"/>
            <a:ext cx="438354" cy="637329"/>
            <a:chOff x="1697726" y="3244179"/>
            <a:chExt cx="788124" cy="1146069"/>
          </a:xfrm>
        </p:grpSpPr>
        <p:sp>
          <p:nvSpPr>
            <p:cNvPr id="5359" name="Google Shape;5359;p6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1" name="Google Shape;5361;p68"/>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2" name="Google Shape;5362;p68"/>
          <p:cNvGrpSpPr/>
          <p:nvPr/>
        </p:nvGrpSpPr>
        <p:grpSpPr>
          <a:xfrm>
            <a:off x="7634869" y="1863232"/>
            <a:ext cx="799565" cy="670282"/>
            <a:chOff x="7617850" y="2063282"/>
            <a:chExt cx="799565" cy="670282"/>
          </a:xfrm>
        </p:grpSpPr>
        <p:cxnSp>
          <p:nvCxnSpPr>
            <p:cNvPr id="5363" name="Google Shape;5363;p6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64" name="Google Shape;5364;p6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65" name="Google Shape;5365;p6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66" name="Google Shape;5366;p6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67" name="Google Shape;5367;p6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368" name="Google Shape;5368;p6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369" name="Google Shape;5369;p68"/>
            <p:cNvGrpSpPr/>
            <p:nvPr/>
          </p:nvGrpSpPr>
          <p:grpSpPr>
            <a:xfrm>
              <a:off x="7734309" y="2063282"/>
              <a:ext cx="570957" cy="620095"/>
              <a:chOff x="7734309" y="2063282"/>
              <a:chExt cx="570957" cy="620095"/>
            </a:xfrm>
          </p:grpSpPr>
          <p:grpSp>
            <p:nvGrpSpPr>
              <p:cNvPr id="5370" name="Google Shape;5370;p68"/>
              <p:cNvGrpSpPr/>
              <p:nvPr/>
            </p:nvGrpSpPr>
            <p:grpSpPr>
              <a:xfrm>
                <a:off x="8031573" y="2063282"/>
                <a:ext cx="273693" cy="620095"/>
                <a:chOff x="8031573" y="2063282"/>
                <a:chExt cx="273693" cy="620095"/>
              </a:xfrm>
            </p:grpSpPr>
            <p:sp>
              <p:nvSpPr>
                <p:cNvPr id="5371" name="Google Shape;5371;p6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68"/>
              <p:cNvGrpSpPr/>
              <p:nvPr/>
            </p:nvGrpSpPr>
            <p:grpSpPr>
              <a:xfrm flipH="1">
                <a:off x="7734309" y="2063282"/>
                <a:ext cx="273693" cy="620095"/>
                <a:chOff x="8031573" y="2063282"/>
                <a:chExt cx="273693" cy="620095"/>
              </a:xfrm>
            </p:grpSpPr>
            <p:sp>
              <p:nvSpPr>
                <p:cNvPr id="5376" name="Google Shape;5376;p6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380" name="Google Shape;5380;p68"/>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8"/>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2" name="Google Shape;5382;p68"/>
          <p:cNvGrpSpPr/>
          <p:nvPr/>
        </p:nvGrpSpPr>
        <p:grpSpPr>
          <a:xfrm>
            <a:off x="7821475" y="2716715"/>
            <a:ext cx="602567" cy="601884"/>
            <a:chOff x="1186975" y="238125"/>
            <a:chExt cx="5244275" cy="5238325"/>
          </a:xfrm>
        </p:grpSpPr>
        <p:sp>
          <p:nvSpPr>
            <p:cNvPr id="5383" name="Google Shape;5383;p6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68"/>
          <p:cNvGrpSpPr/>
          <p:nvPr/>
        </p:nvGrpSpPr>
        <p:grpSpPr>
          <a:xfrm>
            <a:off x="3264213" y="1856199"/>
            <a:ext cx="651848" cy="687338"/>
            <a:chOff x="3400515" y="2056248"/>
            <a:chExt cx="698134" cy="735987"/>
          </a:xfrm>
        </p:grpSpPr>
        <p:grpSp>
          <p:nvGrpSpPr>
            <p:cNvPr id="5388" name="Google Shape;5388;p68"/>
            <p:cNvGrpSpPr/>
            <p:nvPr/>
          </p:nvGrpSpPr>
          <p:grpSpPr>
            <a:xfrm>
              <a:off x="3400515" y="2283913"/>
              <a:ext cx="312919" cy="219900"/>
              <a:chOff x="3400515" y="2283913"/>
              <a:chExt cx="312919" cy="219900"/>
            </a:xfrm>
          </p:grpSpPr>
          <p:sp>
            <p:nvSpPr>
              <p:cNvPr id="5389" name="Google Shape;5389;p6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90" name="Google Shape;5390;p6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91" name="Google Shape;5391;p68"/>
            <p:cNvGrpSpPr/>
            <p:nvPr/>
          </p:nvGrpSpPr>
          <p:grpSpPr>
            <a:xfrm>
              <a:off x="3547823" y="2461089"/>
              <a:ext cx="219900" cy="331146"/>
              <a:chOff x="3547823" y="2461089"/>
              <a:chExt cx="219900" cy="331146"/>
            </a:xfrm>
          </p:grpSpPr>
          <p:sp>
            <p:nvSpPr>
              <p:cNvPr id="5392" name="Google Shape;5392;p6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93" name="Google Shape;5393;p6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94" name="Google Shape;5394;p68"/>
            <p:cNvGrpSpPr/>
            <p:nvPr/>
          </p:nvGrpSpPr>
          <p:grpSpPr>
            <a:xfrm>
              <a:off x="3734138" y="2461089"/>
              <a:ext cx="219900" cy="331146"/>
              <a:chOff x="3734138" y="2461089"/>
              <a:chExt cx="219900" cy="331146"/>
            </a:xfrm>
          </p:grpSpPr>
          <p:sp>
            <p:nvSpPr>
              <p:cNvPr id="5395" name="Google Shape;5395;p6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96" name="Google Shape;5396;p6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97" name="Google Shape;5397;p68"/>
            <p:cNvGrpSpPr/>
            <p:nvPr/>
          </p:nvGrpSpPr>
          <p:grpSpPr>
            <a:xfrm>
              <a:off x="3787560" y="2281742"/>
              <a:ext cx="311089" cy="219900"/>
              <a:chOff x="3787560" y="2281742"/>
              <a:chExt cx="311089" cy="219900"/>
            </a:xfrm>
          </p:grpSpPr>
          <p:sp>
            <p:nvSpPr>
              <p:cNvPr id="5398" name="Google Shape;5398;p6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99" name="Google Shape;5399;p6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400" name="Google Shape;5400;p68"/>
            <p:cNvGrpSpPr/>
            <p:nvPr/>
          </p:nvGrpSpPr>
          <p:grpSpPr>
            <a:xfrm>
              <a:off x="3637290" y="2056248"/>
              <a:ext cx="219900" cy="330736"/>
              <a:chOff x="3637290" y="2056248"/>
              <a:chExt cx="219900" cy="330736"/>
            </a:xfrm>
          </p:grpSpPr>
          <p:sp>
            <p:nvSpPr>
              <p:cNvPr id="5401" name="Google Shape;5401;p6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402" name="Google Shape;5402;p6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03" name="Google Shape;5403;p68"/>
          <p:cNvGrpSpPr/>
          <p:nvPr/>
        </p:nvGrpSpPr>
        <p:grpSpPr>
          <a:xfrm>
            <a:off x="2555919" y="2726205"/>
            <a:ext cx="1268144" cy="592394"/>
            <a:chOff x="238125" y="1188750"/>
            <a:chExt cx="7140450" cy="3335550"/>
          </a:xfrm>
        </p:grpSpPr>
        <p:sp>
          <p:nvSpPr>
            <p:cNvPr id="5404" name="Google Shape;5404;p6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68"/>
          <p:cNvGrpSpPr/>
          <p:nvPr/>
        </p:nvGrpSpPr>
        <p:grpSpPr>
          <a:xfrm>
            <a:off x="6663819" y="2728360"/>
            <a:ext cx="1053944" cy="590147"/>
            <a:chOff x="238125" y="1335475"/>
            <a:chExt cx="5418735" cy="3034175"/>
          </a:xfrm>
        </p:grpSpPr>
        <p:sp>
          <p:nvSpPr>
            <p:cNvPr id="5410" name="Google Shape;5410;p6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3" name="Google Shape;5413;p68"/>
          <p:cNvGrpSpPr/>
          <p:nvPr/>
        </p:nvGrpSpPr>
        <p:grpSpPr>
          <a:xfrm>
            <a:off x="4094628" y="3533259"/>
            <a:ext cx="1268207" cy="638939"/>
            <a:chOff x="3967651" y="3645904"/>
            <a:chExt cx="1479304" cy="745292"/>
          </a:xfrm>
        </p:grpSpPr>
        <p:grpSp>
          <p:nvGrpSpPr>
            <p:cNvPr id="5414" name="Google Shape;5414;p68"/>
            <p:cNvGrpSpPr/>
            <p:nvPr/>
          </p:nvGrpSpPr>
          <p:grpSpPr>
            <a:xfrm>
              <a:off x="3967651" y="4009026"/>
              <a:ext cx="1479304" cy="382170"/>
              <a:chOff x="3967651" y="4009026"/>
              <a:chExt cx="1479304" cy="382170"/>
            </a:xfrm>
          </p:grpSpPr>
          <p:grpSp>
            <p:nvGrpSpPr>
              <p:cNvPr id="5415" name="Google Shape;5415;p68"/>
              <p:cNvGrpSpPr/>
              <p:nvPr/>
            </p:nvGrpSpPr>
            <p:grpSpPr>
              <a:xfrm>
                <a:off x="4892216" y="4195630"/>
                <a:ext cx="554739" cy="195566"/>
                <a:chOff x="3604375" y="4892160"/>
                <a:chExt cx="1651500" cy="582215"/>
              </a:xfrm>
            </p:grpSpPr>
            <p:sp>
              <p:nvSpPr>
                <p:cNvPr id="5416" name="Google Shape;5416;p6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68"/>
              <p:cNvGrpSpPr/>
              <p:nvPr/>
            </p:nvGrpSpPr>
            <p:grpSpPr>
              <a:xfrm>
                <a:off x="3967651" y="4146303"/>
                <a:ext cx="579402" cy="244893"/>
                <a:chOff x="851875" y="4745310"/>
                <a:chExt cx="1724925" cy="729065"/>
              </a:xfrm>
            </p:grpSpPr>
            <p:sp>
              <p:nvSpPr>
                <p:cNvPr id="5419" name="Google Shape;5419;p6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68"/>
              <p:cNvGrpSpPr/>
              <p:nvPr/>
            </p:nvGrpSpPr>
            <p:grpSpPr>
              <a:xfrm>
                <a:off x="4460753" y="4009026"/>
                <a:ext cx="493110" cy="382170"/>
                <a:chOff x="2319875" y="4336625"/>
                <a:chExt cx="1468025" cy="1137750"/>
              </a:xfrm>
            </p:grpSpPr>
            <p:sp>
              <p:nvSpPr>
                <p:cNvPr id="5422" name="Google Shape;5422;p6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4" name="Google Shape;5424;p68"/>
            <p:cNvGrpSpPr/>
            <p:nvPr/>
          </p:nvGrpSpPr>
          <p:grpSpPr>
            <a:xfrm>
              <a:off x="4479443" y="3645904"/>
              <a:ext cx="455965" cy="388789"/>
              <a:chOff x="2957425" y="238100"/>
              <a:chExt cx="1910200" cy="1628775"/>
            </a:xfrm>
          </p:grpSpPr>
          <p:sp>
            <p:nvSpPr>
              <p:cNvPr id="5425" name="Google Shape;5425;p6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5" name="Google Shape;5435;p68"/>
          <p:cNvGrpSpPr/>
          <p:nvPr/>
        </p:nvGrpSpPr>
        <p:grpSpPr>
          <a:xfrm>
            <a:off x="2480742" y="3534460"/>
            <a:ext cx="1243128" cy="637739"/>
            <a:chOff x="2496310" y="3693351"/>
            <a:chExt cx="1342906" cy="688926"/>
          </a:xfrm>
        </p:grpSpPr>
        <p:grpSp>
          <p:nvGrpSpPr>
            <p:cNvPr id="5436" name="Google Shape;5436;p68"/>
            <p:cNvGrpSpPr/>
            <p:nvPr/>
          </p:nvGrpSpPr>
          <p:grpSpPr>
            <a:xfrm>
              <a:off x="2496310" y="3693351"/>
              <a:ext cx="1342906" cy="688875"/>
              <a:chOff x="2496310" y="3693351"/>
              <a:chExt cx="1342906" cy="688875"/>
            </a:xfrm>
          </p:grpSpPr>
          <p:sp>
            <p:nvSpPr>
              <p:cNvPr id="5437" name="Google Shape;5437;p6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3" name="Google Shape;5443;p68"/>
              <p:cNvCxnSpPr>
                <a:stCxn id="544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444" name="Google Shape;5444;p68"/>
              <p:cNvCxnSpPr>
                <a:stCxn id="543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445" name="Google Shape;5445;p68"/>
              <p:cNvCxnSpPr>
                <a:stCxn id="543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46" name="Google Shape;5446;p68"/>
              <p:cNvCxnSpPr>
                <a:stCxn id="544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47" name="Google Shape;5447;p68"/>
              <p:cNvCxnSpPr>
                <a:stCxn id="544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48" name="Google Shape;5448;p68"/>
            <p:cNvGrpSpPr/>
            <p:nvPr/>
          </p:nvGrpSpPr>
          <p:grpSpPr>
            <a:xfrm>
              <a:off x="2675275" y="3930557"/>
              <a:ext cx="1003306" cy="451719"/>
              <a:chOff x="2675275" y="4174282"/>
              <a:chExt cx="1003306" cy="451719"/>
            </a:xfrm>
          </p:grpSpPr>
          <p:sp>
            <p:nvSpPr>
              <p:cNvPr id="5449" name="Google Shape;5449;p6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2" name="Google Shape;5452;p68"/>
          <p:cNvGrpSpPr/>
          <p:nvPr/>
        </p:nvGrpSpPr>
        <p:grpSpPr>
          <a:xfrm>
            <a:off x="1654412" y="971306"/>
            <a:ext cx="574511" cy="874709"/>
            <a:chOff x="1715404" y="1112080"/>
            <a:chExt cx="642270" cy="977984"/>
          </a:xfrm>
        </p:grpSpPr>
        <p:grpSp>
          <p:nvGrpSpPr>
            <p:cNvPr id="5453" name="Google Shape;5453;p68"/>
            <p:cNvGrpSpPr/>
            <p:nvPr/>
          </p:nvGrpSpPr>
          <p:grpSpPr>
            <a:xfrm>
              <a:off x="1715404" y="1112080"/>
              <a:ext cx="642270" cy="977984"/>
              <a:chOff x="1715404" y="1112080"/>
              <a:chExt cx="642270" cy="977984"/>
            </a:xfrm>
          </p:grpSpPr>
          <p:sp>
            <p:nvSpPr>
              <p:cNvPr id="5454" name="Google Shape;5454;p6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68"/>
            <p:cNvGrpSpPr/>
            <p:nvPr/>
          </p:nvGrpSpPr>
          <p:grpSpPr>
            <a:xfrm>
              <a:off x="1768927" y="1165603"/>
              <a:ext cx="535225" cy="851367"/>
              <a:chOff x="1768927" y="1165603"/>
              <a:chExt cx="535225" cy="851367"/>
            </a:xfrm>
          </p:grpSpPr>
          <p:sp>
            <p:nvSpPr>
              <p:cNvPr id="5457" name="Google Shape;5457;p6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68"/>
            <p:cNvGrpSpPr/>
            <p:nvPr/>
          </p:nvGrpSpPr>
          <p:grpSpPr>
            <a:xfrm>
              <a:off x="1822449" y="1219125"/>
              <a:ext cx="428180" cy="718859"/>
              <a:chOff x="1822449" y="1219125"/>
              <a:chExt cx="428180" cy="718859"/>
            </a:xfrm>
          </p:grpSpPr>
          <p:sp>
            <p:nvSpPr>
              <p:cNvPr id="5460" name="Google Shape;5460;p6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68"/>
            <p:cNvGrpSpPr/>
            <p:nvPr/>
          </p:nvGrpSpPr>
          <p:grpSpPr>
            <a:xfrm>
              <a:off x="1875972" y="1272648"/>
              <a:ext cx="321135" cy="586939"/>
              <a:chOff x="1875972" y="1272648"/>
              <a:chExt cx="321135" cy="586939"/>
            </a:xfrm>
          </p:grpSpPr>
          <p:sp>
            <p:nvSpPr>
              <p:cNvPr id="5463" name="Google Shape;5463;p6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65" name="Google Shape;5465;p68"/>
          <p:cNvGrpSpPr/>
          <p:nvPr/>
        </p:nvGrpSpPr>
        <p:grpSpPr>
          <a:xfrm>
            <a:off x="7761573" y="3528028"/>
            <a:ext cx="293855" cy="644170"/>
            <a:chOff x="241025" y="3151575"/>
            <a:chExt cx="293855" cy="644170"/>
          </a:xfrm>
        </p:grpSpPr>
        <p:sp>
          <p:nvSpPr>
            <p:cNvPr id="5466" name="Google Shape;5466;p6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68"/>
          <p:cNvGrpSpPr/>
          <p:nvPr/>
        </p:nvGrpSpPr>
        <p:grpSpPr>
          <a:xfrm>
            <a:off x="709557" y="2728028"/>
            <a:ext cx="1779649" cy="591620"/>
            <a:chOff x="246070" y="1983375"/>
            <a:chExt cx="1855347" cy="616849"/>
          </a:xfrm>
        </p:grpSpPr>
        <p:sp>
          <p:nvSpPr>
            <p:cNvPr id="5469" name="Google Shape;5469;p6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8" name="Google Shape;5478;p68"/>
          <p:cNvGrpSpPr/>
          <p:nvPr/>
        </p:nvGrpSpPr>
        <p:grpSpPr>
          <a:xfrm>
            <a:off x="2320424" y="971306"/>
            <a:ext cx="711055" cy="745993"/>
            <a:chOff x="2496269" y="1171698"/>
            <a:chExt cx="761953" cy="799392"/>
          </a:xfrm>
        </p:grpSpPr>
        <p:grpSp>
          <p:nvGrpSpPr>
            <p:cNvPr id="5479" name="Google Shape;5479;p68"/>
            <p:cNvGrpSpPr/>
            <p:nvPr/>
          </p:nvGrpSpPr>
          <p:grpSpPr>
            <a:xfrm>
              <a:off x="2496269" y="1171698"/>
              <a:ext cx="761953" cy="723022"/>
              <a:chOff x="2496269" y="1171698"/>
              <a:chExt cx="761953" cy="723022"/>
            </a:xfrm>
          </p:grpSpPr>
          <p:sp>
            <p:nvSpPr>
              <p:cNvPr id="5480" name="Google Shape;5480;p6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2" name="Google Shape;5482;p68"/>
              <p:cNvGrpSpPr/>
              <p:nvPr/>
            </p:nvGrpSpPr>
            <p:grpSpPr>
              <a:xfrm>
                <a:off x="2496269" y="1171698"/>
                <a:ext cx="761953" cy="723022"/>
                <a:chOff x="2496269" y="1120652"/>
                <a:chExt cx="761953" cy="723022"/>
              </a:xfrm>
            </p:grpSpPr>
            <p:grpSp>
              <p:nvGrpSpPr>
                <p:cNvPr id="5483" name="Google Shape;5483;p68"/>
                <p:cNvGrpSpPr/>
                <p:nvPr/>
              </p:nvGrpSpPr>
              <p:grpSpPr>
                <a:xfrm>
                  <a:off x="2496269" y="1120652"/>
                  <a:ext cx="761953" cy="723022"/>
                  <a:chOff x="2496269" y="1120652"/>
                  <a:chExt cx="761953" cy="723022"/>
                </a:xfrm>
              </p:grpSpPr>
              <p:grpSp>
                <p:nvGrpSpPr>
                  <p:cNvPr id="5484" name="Google Shape;5484;p68"/>
                  <p:cNvGrpSpPr/>
                  <p:nvPr/>
                </p:nvGrpSpPr>
                <p:grpSpPr>
                  <a:xfrm>
                    <a:off x="2496269" y="1304589"/>
                    <a:ext cx="407089" cy="305057"/>
                    <a:chOff x="2496269" y="1304589"/>
                    <a:chExt cx="407089" cy="305057"/>
                  </a:xfrm>
                </p:grpSpPr>
                <p:sp>
                  <p:nvSpPr>
                    <p:cNvPr id="5485" name="Google Shape;5485;p6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68"/>
                  <p:cNvGrpSpPr/>
                  <p:nvPr/>
                </p:nvGrpSpPr>
                <p:grpSpPr>
                  <a:xfrm>
                    <a:off x="2586468" y="1493376"/>
                    <a:ext cx="358850" cy="349656"/>
                    <a:chOff x="2586468" y="1493376"/>
                    <a:chExt cx="358850" cy="349656"/>
                  </a:xfrm>
                </p:grpSpPr>
                <p:sp>
                  <p:nvSpPr>
                    <p:cNvPr id="5488" name="Google Shape;5488;p6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0" name="Google Shape;5490;p68"/>
                  <p:cNvGrpSpPr/>
                  <p:nvPr/>
                </p:nvGrpSpPr>
                <p:grpSpPr>
                  <a:xfrm>
                    <a:off x="2807939" y="1494024"/>
                    <a:ext cx="358857" cy="349650"/>
                    <a:chOff x="2807939" y="1494024"/>
                    <a:chExt cx="358857" cy="349650"/>
                  </a:xfrm>
                </p:grpSpPr>
                <p:sp>
                  <p:nvSpPr>
                    <p:cNvPr id="5491" name="Google Shape;5491;p6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68"/>
                  <p:cNvGrpSpPr/>
                  <p:nvPr/>
                </p:nvGrpSpPr>
                <p:grpSpPr>
                  <a:xfrm>
                    <a:off x="2851133" y="1305635"/>
                    <a:ext cx="407089" cy="305057"/>
                    <a:chOff x="2851133" y="1305635"/>
                    <a:chExt cx="407089" cy="305057"/>
                  </a:xfrm>
                </p:grpSpPr>
                <p:sp>
                  <p:nvSpPr>
                    <p:cNvPr id="5494" name="Google Shape;5494;p6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68"/>
                  <p:cNvGrpSpPr/>
                  <p:nvPr/>
                </p:nvGrpSpPr>
                <p:grpSpPr>
                  <a:xfrm>
                    <a:off x="2727495" y="1120652"/>
                    <a:ext cx="300271" cy="396358"/>
                    <a:chOff x="2727495" y="1120652"/>
                    <a:chExt cx="300271" cy="396358"/>
                  </a:xfrm>
                </p:grpSpPr>
                <p:sp>
                  <p:nvSpPr>
                    <p:cNvPr id="5497" name="Google Shape;5497;p6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99" name="Google Shape;5499;p68"/>
                <p:cNvGrpSpPr/>
                <p:nvPr/>
              </p:nvGrpSpPr>
              <p:grpSpPr>
                <a:xfrm>
                  <a:off x="2722305" y="1350460"/>
                  <a:ext cx="308357" cy="308344"/>
                  <a:chOff x="2722305" y="1350460"/>
                  <a:chExt cx="308357" cy="308344"/>
                </a:xfrm>
              </p:grpSpPr>
              <p:sp>
                <p:nvSpPr>
                  <p:cNvPr id="5500" name="Google Shape;5500;p6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1" name="Google Shape;5501;p68"/>
                  <p:cNvGrpSpPr/>
                  <p:nvPr/>
                </p:nvGrpSpPr>
                <p:grpSpPr>
                  <a:xfrm>
                    <a:off x="2725064" y="1364529"/>
                    <a:ext cx="297954" cy="280182"/>
                    <a:chOff x="2725064" y="1364529"/>
                    <a:chExt cx="297954" cy="280182"/>
                  </a:xfrm>
                </p:grpSpPr>
                <p:sp>
                  <p:nvSpPr>
                    <p:cNvPr id="5502" name="Google Shape;5502;p6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507" name="Google Shape;5507;p6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68"/>
          <p:cNvGrpSpPr/>
          <p:nvPr/>
        </p:nvGrpSpPr>
        <p:grpSpPr>
          <a:xfrm>
            <a:off x="3909124" y="2727412"/>
            <a:ext cx="1569144" cy="591015"/>
            <a:chOff x="3820100" y="3023049"/>
            <a:chExt cx="1303926" cy="491162"/>
          </a:xfrm>
        </p:grpSpPr>
        <p:grpSp>
          <p:nvGrpSpPr>
            <p:cNvPr id="5513" name="Google Shape;5513;p68"/>
            <p:cNvGrpSpPr/>
            <p:nvPr/>
          </p:nvGrpSpPr>
          <p:grpSpPr>
            <a:xfrm>
              <a:off x="3820100" y="3023072"/>
              <a:ext cx="1303926" cy="491139"/>
              <a:chOff x="3820100" y="3023072"/>
              <a:chExt cx="1303926" cy="491139"/>
            </a:xfrm>
          </p:grpSpPr>
          <p:sp>
            <p:nvSpPr>
              <p:cNvPr id="5514" name="Google Shape;5514;p6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6" name="Google Shape;5516;p68"/>
            <p:cNvGrpSpPr/>
            <p:nvPr/>
          </p:nvGrpSpPr>
          <p:grpSpPr>
            <a:xfrm>
              <a:off x="4132439" y="3023645"/>
              <a:ext cx="393633" cy="177096"/>
              <a:chOff x="4132439" y="3023645"/>
              <a:chExt cx="393633" cy="177096"/>
            </a:xfrm>
          </p:grpSpPr>
          <p:sp>
            <p:nvSpPr>
              <p:cNvPr id="5517" name="Google Shape;5517;p6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68"/>
            <p:cNvGrpSpPr/>
            <p:nvPr/>
          </p:nvGrpSpPr>
          <p:grpSpPr>
            <a:xfrm>
              <a:off x="3921811" y="3023049"/>
              <a:ext cx="1002397" cy="388943"/>
              <a:chOff x="3921811" y="3023049"/>
              <a:chExt cx="1002397" cy="388943"/>
            </a:xfrm>
          </p:grpSpPr>
          <p:sp>
            <p:nvSpPr>
              <p:cNvPr id="5520" name="Google Shape;5520;p6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68"/>
            <p:cNvGrpSpPr/>
            <p:nvPr/>
          </p:nvGrpSpPr>
          <p:grpSpPr>
            <a:xfrm>
              <a:off x="4023645" y="3023049"/>
              <a:ext cx="683032" cy="286722"/>
              <a:chOff x="4023645" y="3023049"/>
              <a:chExt cx="683032" cy="286722"/>
            </a:xfrm>
          </p:grpSpPr>
          <p:sp>
            <p:nvSpPr>
              <p:cNvPr id="5523" name="Google Shape;5523;p6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25" name="Google Shape;5525;p68"/>
          <p:cNvGrpSpPr/>
          <p:nvPr/>
        </p:nvGrpSpPr>
        <p:grpSpPr>
          <a:xfrm>
            <a:off x="1541246" y="1854257"/>
            <a:ext cx="713522" cy="688025"/>
            <a:chOff x="1706078" y="2092648"/>
            <a:chExt cx="660913" cy="637296"/>
          </a:xfrm>
        </p:grpSpPr>
        <p:sp>
          <p:nvSpPr>
            <p:cNvPr id="5526" name="Google Shape;5526;p6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7" name="Google Shape;5527;p68"/>
            <p:cNvGrpSpPr/>
            <p:nvPr/>
          </p:nvGrpSpPr>
          <p:grpSpPr>
            <a:xfrm>
              <a:off x="1706078" y="2092648"/>
              <a:ext cx="660913" cy="575241"/>
              <a:chOff x="1706078" y="2092648"/>
              <a:chExt cx="660913" cy="575241"/>
            </a:xfrm>
          </p:grpSpPr>
          <p:sp>
            <p:nvSpPr>
              <p:cNvPr id="5528" name="Google Shape;5528;p6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1" name="Google Shape;5531;p68"/>
          <p:cNvGrpSpPr/>
          <p:nvPr/>
        </p:nvGrpSpPr>
        <p:grpSpPr>
          <a:xfrm>
            <a:off x="6303104" y="971806"/>
            <a:ext cx="1317459" cy="684168"/>
            <a:chOff x="238125" y="999450"/>
            <a:chExt cx="7140700" cy="3708225"/>
          </a:xfrm>
        </p:grpSpPr>
        <p:sp>
          <p:nvSpPr>
            <p:cNvPr id="5532" name="Google Shape;5532;p6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44"/>
        <p:cNvGrpSpPr/>
        <p:nvPr/>
      </p:nvGrpSpPr>
      <p:grpSpPr>
        <a:xfrm>
          <a:off x="0" y="0"/>
          <a:ext cx="0" cy="0"/>
          <a:chOff x="0" y="0"/>
          <a:chExt cx="0" cy="0"/>
        </a:xfrm>
      </p:grpSpPr>
      <p:grpSp>
        <p:nvGrpSpPr>
          <p:cNvPr id="5545" name="Google Shape;5545;p69"/>
          <p:cNvGrpSpPr/>
          <p:nvPr/>
        </p:nvGrpSpPr>
        <p:grpSpPr>
          <a:xfrm>
            <a:off x="717025" y="967615"/>
            <a:ext cx="1636117" cy="1526144"/>
            <a:chOff x="729238" y="1179665"/>
            <a:chExt cx="1636117" cy="1526144"/>
          </a:xfrm>
        </p:grpSpPr>
        <p:grpSp>
          <p:nvGrpSpPr>
            <p:cNvPr id="5546" name="Google Shape;5546;p69"/>
            <p:cNvGrpSpPr/>
            <p:nvPr/>
          </p:nvGrpSpPr>
          <p:grpSpPr>
            <a:xfrm>
              <a:off x="729238" y="1179665"/>
              <a:ext cx="80700" cy="1526144"/>
              <a:chOff x="729238" y="1179665"/>
              <a:chExt cx="80700" cy="1526144"/>
            </a:xfrm>
          </p:grpSpPr>
          <p:sp>
            <p:nvSpPr>
              <p:cNvPr id="5547" name="Google Shape;5547;p6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69"/>
            <p:cNvGrpSpPr/>
            <p:nvPr/>
          </p:nvGrpSpPr>
          <p:grpSpPr>
            <a:xfrm>
              <a:off x="903098" y="1179665"/>
              <a:ext cx="80700" cy="1526144"/>
              <a:chOff x="903098" y="1179665"/>
              <a:chExt cx="80700" cy="1526144"/>
            </a:xfrm>
          </p:grpSpPr>
          <p:sp>
            <p:nvSpPr>
              <p:cNvPr id="5558" name="Google Shape;5558;p6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69"/>
            <p:cNvGrpSpPr/>
            <p:nvPr/>
          </p:nvGrpSpPr>
          <p:grpSpPr>
            <a:xfrm>
              <a:off x="1076958" y="1179665"/>
              <a:ext cx="80700" cy="1526144"/>
              <a:chOff x="1076958" y="1179665"/>
              <a:chExt cx="80700" cy="1526144"/>
            </a:xfrm>
          </p:grpSpPr>
          <p:sp>
            <p:nvSpPr>
              <p:cNvPr id="5569" name="Google Shape;5569;p6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69"/>
            <p:cNvGrpSpPr/>
            <p:nvPr/>
          </p:nvGrpSpPr>
          <p:grpSpPr>
            <a:xfrm>
              <a:off x="1247707" y="1179665"/>
              <a:ext cx="80700" cy="1526144"/>
              <a:chOff x="1247707" y="1179665"/>
              <a:chExt cx="80700" cy="1526144"/>
            </a:xfrm>
          </p:grpSpPr>
          <p:sp>
            <p:nvSpPr>
              <p:cNvPr id="5580" name="Google Shape;5580;p6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69"/>
            <p:cNvGrpSpPr/>
            <p:nvPr/>
          </p:nvGrpSpPr>
          <p:grpSpPr>
            <a:xfrm>
              <a:off x="1421567" y="1179665"/>
              <a:ext cx="80700" cy="1526144"/>
              <a:chOff x="1421567" y="1179665"/>
              <a:chExt cx="80700" cy="1526144"/>
            </a:xfrm>
          </p:grpSpPr>
          <p:sp>
            <p:nvSpPr>
              <p:cNvPr id="5591" name="Google Shape;5591;p6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69"/>
            <p:cNvGrpSpPr/>
            <p:nvPr/>
          </p:nvGrpSpPr>
          <p:grpSpPr>
            <a:xfrm>
              <a:off x="1592327" y="1179665"/>
              <a:ext cx="80700" cy="1526144"/>
              <a:chOff x="1592327" y="1179665"/>
              <a:chExt cx="80700" cy="1526144"/>
            </a:xfrm>
          </p:grpSpPr>
          <p:sp>
            <p:nvSpPr>
              <p:cNvPr id="5602" name="Google Shape;5602;p6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69"/>
            <p:cNvGrpSpPr/>
            <p:nvPr/>
          </p:nvGrpSpPr>
          <p:grpSpPr>
            <a:xfrm>
              <a:off x="1766187" y="1179665"/>
              <a:ext cx="80700" cy="1526144"/>
              <a:chOff x="1766187" y="1179665"/>
              <a:chExt cx="80700" cy="1526144"/>
            </a:xfrm>
          </p:grpSpPr>
          <p:sp>
            <p:nvSpPr>
              <p:cNvPr id="5613" name="Google Shape;5613;p6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69"/>
            <p:cNvGrpSpPr/>
            <p:nvPr/>
          </p:nvGrpSpPr>
          <p:grpSpPr>
            <a:xfrm>
              <a:off x="1936935" y="1179665"/>
              <a:ext cx="80700" cy="1526144"/>
              <a:chOff x="1936935" y="1179665"/>
              <a:chExt cx="80700" cy="1526144"/>
            </a:xfrm>
          </p:grpSpPr>
          <p:sp>
            <p:nvSpPr>
              <p:cNvPr id="5624" name="Google Shape;5624;p6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69"/>
            <p:cNvGrpSpPr/>
            <p:nvPr/>
          </p:nvGrpSpPr>
          <p:grpSpPr>
            <a:xfrm>
              <a:off x="2110795" y="1179665"/>
              <a:ext cx="80700" cy="1526144"/>
              <a:chOff x="2110795" y="1179665"/>
              <a:chExt cx="80700" cy="1526144"/>
            </a:xfrm>
          </p:grpSpPr>
          <p:sp>
            <p:nvSpPr>
              <p:cNvPr id="5635" name="Google Shape;5635;p6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69"/>
            <p:cNvGrpSpPr/>
            <p:nvPr/>
          </p:nvGrpSpPr>
          <p:grpSpPr>
            <a:xfrm>
              <a:off x="2284655" y="1179665"/>
              <a:ext cx="80700" cy="1526144"/>
              <a:chOff x="2284655" y="1179665"/>
              <a:chExt cx="80700" cy="1526144"/>
            </a:xfrm>
          </p:grpSpPr>
          <p:sp>
            <p:nvSpPr>
              <p:cNvPr id="5646" name="Google Shape;5646;p6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6" name="Google Shape;5656;p69"/>
          <p:cNvGrpSpPr/>
          <p:nvPr/>
        </p:nvGrpSpPr>
        <p:grpSpPr>
          <a:xfrm>
            <a:off x="2611692" y="986753"/>
            <a:ext cx="1364248" cy="1102133"/>
            <a:chOff x="2623904" y="1198803"/>
            <a:chExt cx="1364248" cy="1102133"/>
          </a:xfrm>
        </p:grpSpPr>
        <p:grpSp>
          <p:nvGrpSpPr>
            <p:cNvPr id="5657" name="Google Shape;5657;p69"/>
            <p:cNvGrpSpPr/>
            <p:nvPr/>
          </p:nvGrpSpPr>
          <p:grpSpPr>
            <a:xfrm>
              <a:off x="2623907" y="1198803"/>
              <a:ext cx="1364245" cy="273000"/>
              <a:chOff x="2623907" y="1198803"/>
              <a:chExt cx="1364245" cy="273000"/>
            </a:xfrm>
          </p:grpSpPr>
          <p:sp>
            <p:nvSpPr>
              <p:cNvPr id="5658" name="Google Shape;5658;p6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69"/>
            <p:cNvGrpSpPr/>
            <p:nvPr/>
          </p:nvGrpSpPr>
          <p:grpSpPr>
            <a:xfrm>
              <a:off x="2623904" y="1476964"/>
              <a:ext cx="1364245" cy="273000"/>
              <a:chOff x="2623904" y="1476964"/>
              <a:chExt cx="1364245" cy="273000"/>
            </a:xfrm>
          </p:grpSpPr>
          <p:sp>
            <p:nvSpPr>
              <p:cNvPr id="5664" name="Google Shape;5664;p6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69"/>
            <p:cNvGrpSpPr/>
            <p:nvPr/>
          </p:nvGrpSpPr>
          <p:grpSpPr>
            <a:xfrm>
              <a:off x="2623907" y="1749775"/>
              <a:ext cx="1364245" cy="273000"/>
              <a:chOff x="2623907" y="1749775"/>
              <a:chExt cx="1364245" cy="273000"/>
            </a:xfrm>
          </p:grpSpPr>
          <p:sp>
            <p:nvSpPr>
              <p:cNvPr id="5670" name="Google Shape;5670;p6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69"/>
            <p:cNvGrpSpPr/>
            <p:nvPr/>
          </p:nvGrpSpPr>
          <p:grpSpPr>
            <a:xfrm>
              <a:off x="2623904" y="2027936"/>
              <a:ext cx="1364245" cy="273000"/>
              <a:chOff x="2623904" y="2027936"/>
              <a:chExt cx="1364245" cy="273000"/>
            </a:xfrm>
          </p:grpSpPr>
          <p:sp>
            <p:nvSpPr>
              <p:cNvPr id="5676" name="Google Shape;5676;p6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1" name="Google Shape;5681;p69"/>
          <p:cNvGrpSpPr/>
          <p:nvPr/>
        </p:nvGrpSpPr>
        <p:grpSpPr>
          <a:xfrm>
            <a:off x="2601153" y="2445826"/>
            <a:ext cx="1387541" cy="159124"/>
            <a:chOff x="3200660" y="2180272"/>
            <a:chExt cx="2563824" cy="378237"/>
          </a:xfrm>
        </p:grpSpPr>
        <p:sp>
          <p:nvSpPr>
            <p:cNvPr id="5682" name="Google Shape;5682;p6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0" name="Google Shape;5700;p69"/>
          <p:cNvGrpSpPr/>
          <p:nvPr/>
        </p:nvGrpSpPr>
        <p:grpSpPr>
          <a:xfrm>
            <a:off x="2597677" y="2723590"/>
            <a:ext cx="1390502" cy="159625"/>
            <a:chOff x="3530150" y="2790075"/>
            <a:chExt cx="1962600" cy="225300"/>
          </a:xfrm>
        </p:grpSpPr>
        <p:sp>
          <p:nvSpPr>
            <p:cNvPr id="5701" name="Google Shape;5701;p6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69"/>
          <p:cNvGrpSpPr/>
          <p:nvPr/>
        </p:nvGrpSpPr>
        <p:grpSpPr>
          <a:xfrm>
            <a:off x="2597735" y="3001855"/>
            <a:ext cx="1411629" cy="154175"/>
            <a:chOff x="3558802" y="4011244"/>
            <a:chExt cx="1866000" cy="111600"/>
          </a:xfrm>
        </p:grpSpPr>
        <p:sp>
          <p:nvSpPr>
            <p:cNvPr id="5704" name="Google Shape;5704;p6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69"/>
          <p:cNvGrpSpPr/>
          <p:nvPr/>
        </p:nvGrpSpPr>
        <p:grpSpPr>
          <a:xfrm>
            <a:off x="2598023" y="2207425"/>
            <a:ext cx="1383503" cy="119761"/>
            <a:chOff x="3465975" y="2270258"/>
            <a:chExt cx="1986364" cy="171947"/>
          </a:xfrm>
        </p:grpSpPr>
        <p:sp>
          <p:nvSpPr>
            <p:cNvPr id="5707" name="Google Shape;5707;p6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69"/>
          <p:cNvGrpSpPr/>
          <p:nvPr/>
        </p:nvGrpSpPr>
        <p:grpSpPr>
          <a:xfrm>
            <a:off x="2609030" y="3571198"/>
            <a:ext cx="1369531" cy="195460"/>
            <a:chOff x="723300" y="4253549"/>
            <a:chExt cx="2276482" cy="324900"/>
          </a:xfrm>
        </p:grpSpPr>
        <p:sp>
          <p:nvSpPr>
            <p:cNvPr id="5716" name="Google Shape;5716;p6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69"/>
          <p:cNvGrpSpPr/>
          <p:nvPr/>
        </p:nvGrpSpPr>
        <p:grpSpPr>
          <a:xfrm>
            <a:off x="2598591" y="3272439"/>
            <a:ext cx="1389066" cy="180119"/>
            <a:chOff x="705948" y="3788465"/>
            <a:chExt cx="2308953" cy="299400"/>
          </a:xfrm>
        </p:grpSpPr>
        <p:sp>
          <p:nvSpPr>
            <p:cNvPr id="5722" name="Google Shape;5722;p6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69"/>
          <p:cNvGrpSpPr/>
          <p:nvPr/>
        </p:nvGrpSpPr>
        <p:grpSpPr>
          <a:xfrm>
            <a:off x="4195581" y="1876393"/>
            <a:ext cx="1433821" cy="191501"/>
            <a:chOff x="4273350" y="2088443"/>
            <a:chExt cx="1433821" cy="191501"/>
          </a:xfrm>
        </p:grpSpPr>
        <p:grpSp>
          <p:nvGrpSpPr>
            <p:cNvPr id="5728" name="Google Shape;5728;p69"/>
            <p:cNvGrpSpPr/>
            <p:nvPr/>
          </p:nvGrpSpPr>
          <p:grpSpPr>
            <a:xfrm>
              <a:off x="4273350" y="2088443"/>
              <a:ext cx="1433821" cy="0"/>
              <a:chOff x="5224975" y="2962250"/>
              <a:chExt cx="1544400" cy="0"/>
            </a:xfrm>
          </p:grpSpPr>
          <p:cxnSp>
            <p:nvCxnSpPr>
              <p:cNvPr id="5729" name="Google Shape;5729;p6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30" name="Google Shape;5730;p6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731" name="Google Shape;5731;p69"/>
            <p:cNvGrpSpPr/>
            <p:nvPr/>
          </p:nvGrpSpPr>
          <p:grpSpPr>
            <a:xfrm>
              <a:off x="4273350" y="2279944"/>
              <a:ext cx="1433821" cy="0"/>
              <a:chOff x="5224975" y="2962250"/>
              <a:chExt cx="1544400" cy="0"/>
            </a:xfrm>
          </p:grpSpPr>
          <p:cxnSp>
            <p:nvCxnSpPr>
              <p:cNvPr id="5732" name="Google Shape;5732;p6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33" name="Google Shape;5733;p6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734" name="Google Shape;5734;p69"/>
          <p:cNvGrpSpPr/>
          <p:nvPr/>
        </p:nvGrpSpPr>
        <p:grpSpPr>
          <a:xfrm>
            <a:off x="2646528" y="3885297"/>
            <a:ext cx="1304609" cy="294074"/>
            <a:chOff x="2658741" y="4097347"/>
            <a:chExt cx="1304609" cy="294074"/>
          </a:xfrm>
        </p:grpSpPr>
        <p:grpSp>
          <p:nvGrpSpPr>
            <p:cNvPr id="5735" name="Google Shape;5735;p69"/>
            <p:cNvGrpSpPr/>
            <p:nvPr/>
          </p:nvGrpSpPr>
          <p:grpSpPr>
            <a:xfrm>
              <a:off x="2658741" y="4097347"/>
              <a:ext cx="118572" cy="294074"/>
              <a:chOff x="3343310" y="4475555"/>
              <a:chExt cx="127717" cy="316753"/>
            </a:xfrm>
          </p:grpSpPr>
          <p:sp>
            <p:nvSpPr>
              <p:cNvPr id="5736" name="Google Shape;5736;p6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69"/>
            <p:cNvGrpSpPr/>
            <p:nvPr/>
          </p:nvGrpSpPr>
          <p:grpSpPr>
            <a:xfrm>
              <a:off x="3815519" y="4098388"/>
              <a:ext cx="147831" cy="291991"/>
              <a:chOff x="3527539" y="4476677"/>
              <a:chExt cx="159232" cy="314510"/>
            </a:xfrm>
          </p:grpSpPr>
          <p:sp>
            <p:nvSpPr>
              <p:cNvPr id="5739" name="Google Shape;5739;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69"/>
            <p:cNvGrpSpPr/>
            <p:nvPr/>
          </p:nvGrpSpPr>
          <p:grpSpPr>
            <a:xfrm>
              <a:off x="3511696" y="4098388"/>
              <a:ext cx="147831" cy="291991"/>
              <a:chOff x="3527539" y="4476677"/>
              <a:chExt cx="159232" cy="314510"/>
            </a:xfrm>
          </p:grpSpPr>
          <p:sp>
            <p:nvSpPr>
              <p:cNvPr id="5742" name="Google Shape;5742;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69"/>
            <p:cNvGrpSpPr/>
            <p:nvPr/>
          </p:nvGrpSpPr>
          <p:grpSpPr>
            <a:xfrm>
              <a:off x="3207874" y="4098388"/>
              <a:ext cx="147831" cy="291991"/>
              <a:chOff x="3527539" y="4476677"/>
              <a:chExt cx="159232" cy="314510"/>
            </a:xfrm>
          </p:grpSpPr>
          <p:sp>
            <p:nvSpPr>
              <p:cNvPr id="5745" name="Google Shape;5745;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69"/>
            <p:cNvGrpSpPr/>
            <p:nvPr/>
          </p:nvGrpSpPr>
          <p:grpSpPr>
            <a:xfrm>
              <a:off x="2933305" y="4097347"/>
              <a:ext cx="118572" cy="294074"/>
              <a:chOff x="3343310" y="4475555"/>
              <a:chExt cx="127717" cy="316753"/>
            </a:xfrm>
          </p:grpSpPr>
          <p:sp>
            <p:nvSpPr>
              <p:cNvPr id="5748" name="Google Shape;5748;p6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0" name="Google Shape;5750;p69"/>
          <p:cNvGrpSpPr/>
          <p:nvPr/>
        </p:nvGrpSpPr>
        <p:grpSpPr>
          <a:xfrm>
            <a:off x="4197136" y="963991"/>
            <a:ext cx="1430711" cy="751237"/>
            <a:chOff x="5159450" y="1919950"/>
            <a:chExt cx="1541050" cy="862500"/>
          </a:xfrm>
        </p:grpSpPr>
        <p:sp>
          <p:nvSpPr>
            <p:cNvPr id="5751" name="Google Shape;5751;p6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AT"/>
            </a:p>
          </p:txBody>
        </p:sp>
        <p:grpSp>
          <p:nvGrpSpPr>
            <p:cNvPr id="5752" name="Google Shape;5752;p69"/>
            <p:cNvGrpSpPr/>
            <p:nvPr/>
          </p:nvGrpSpPr>
          <p:grpSpPr>
            <a:xfrm>
              <a:off x="5159450" y="1919950"/>
              <a:ext cx="1541050" cy="862500"/>
              <a:chOff x="5159450" y="1919950"/>
              <a:chExt cx="1541050" cy="862500"/>
            </a:xfrm>
          </p:grpSpPr>
          <p:cxnSp>
            <p:nvCxnSpPr>
              <p:cNvPr id="5753" name="Google Shape;5753;p6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54" name="Google Shape;5754;p6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55" name="Google Shape;5755;p69"/>
          <p:cNvGrpSpPr/>
          <p:nvPr/>
        </p:nvGrpSpPr>
        <p:grpSpPr>
          <a:xfrm>
            <a:off x="4245274" y="2227761"/>
            <a:ext cx="1334436" cy="967914"/>
            <a:chOff x="4294923" y="2439811"/>
            <a:chExt cx="1334436" cy="967914"/>
          </a:xfrm>
        </p:grpSpPr>
        <p:grpSp>
          <p:nvGrpSpPr>
            <p:cNvPr id="5756" name="Google Shape;5756;p69"/>
            <p:cNvGrpSpPr/>
            <p:nvPr/>
          </p:nvGrpSpPr>
          <p:grpSpPr>
            <a:xfrm>
              <a:off x="4960455" y="2469658"/>
              <a:ext cx="668904" cy="885524"/>
              <a:chOff x="4960455" y="2469658"/>
              <a:chExt cx="668904" cy="885524"/>
            </a:xfrm>
          </p:grpSpPr>
          <p:sp>
            <p:nvSpPr>
              <p:cNvPr id="5757" name="Google Shape;5757;p6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3" name="Google Shape;5763;p69"/>
            <p:cNvGrpSpPr/>
            <p:nvPr/>
          </p:nvGrpSpPr>
          <p:grpSpPr>
            <a:xfrm>
              <a:off x="4294923" y="2469658"/>
              <a:ext cx="668951" cy="885524"/>
              <a:chOff x="4294923" y="2469658"/>
              <a:chExt cx="668951" cy="885524"/>
            </a:xfrm>
          </p:grpSpPr>
          <p:sp>
            <p:nvSpPr>
              <p:cNvPr id="5764" name="Google Shape;5764;p6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0" name="Google Shape;5770;p6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69"/>
          <p:cNvGrpSpPr/>
          <p:nvPr/>
        </p:nvGrpSpPr>
        <p:grpSpPr>
          <a:xfrm>
            <a:off x="4231477" y="3282206"/>
            <a:ext cx="1430949" cy="897289"/>
            <a:chOff x="4351371" y="3547942"/>
            <a:chExt cx="1345130" cy="843475"/>
          </a:xfrm>
        </p:grpSpPr>
        <p:grpSp>
          <p:nvGrpSpPr>
            <p:cNvPr id="5772" name="Google Shape;5772;p69"/>
            <p:cNvGrpSpPr/>
            <p:nvPr/>
          </p:nvGrpSpPr>
          <p:grpSpPr>
            <a:xfrm>
              <a:off x="4351371" y="4209917"/>
              <a:ext cx="1345130" cy="181500"/>
              <a:chOff x="4351371" y="4209917"/>
              <a:chExt cx="1345130" cy="181500"/>
            </a:xfrm>
          </p:grpSpPr>
          <p:sp>
            <p:nvSpPr>
              <p:cNvPr id="5773" name="Google Shape;5773;p6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4" name="Google Shape;5774;p6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775" name="Google Shape;5775;p69"/>
            <p:cNvGrpSpPr/>
            <p:nvPr/>
          </p:nvGrpSpPr>
          <p:grpSpPr>
            <a:xfrm>
              <a:off x="4403010" y="3985221"/>
              <a:ext cx="1109518" cy="181500"/>
              <a:chOff x="4403010" y="3985221"/>
              <a:chExt cx="1109518" cy="181500"/>
            </a:xfrm>
          </p:grpSpPr>
          <p:sp>
            <p:nvSpPr>
              <p:cNvPr id="5776" name="Google Shape;5776;p6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7" name="Google Shape;5777;p6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778" name="Google Shape;5778;p69"/>
            <p:cNvGrpSpPr/>
            <p:nvPr/>
          </p:nvGrpSpPr>
          <p:grpSpPr>
            <a:xfrm>
              <a:off x="4618704" y="3766582"/>
              <a:ext cx="807858" cy="181500"/>
              <a:chOff x="4618704" y="3766582"/>
              <a:chExt cx="807858" cy="181500"/>
            </a:xfrm>
          </p:grpSpPr>
          <p:sp>
            <p:nvSpPr>
              <p:cNvPr id="5779" name="Google Shape;5779;p6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0" name="Google Shape;5780;p6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781" name="Google Shape;5781;p69"/>
            <p:cNvGrpSpPr/>
            <p:nvPr/>
          </p:nvGrpSpPr>
          <p:grpSpPr>
            <a:xfrm>
              <a:off x="4735238" y="3547942"/>
              <a:ext cx="462839" cy="181500"/>
              <a:chOff x="4735238" y="3547942"/>
              <a:chExt cx="462839" cy="181500"/>
            </a:xfrm>
          </p:grpSpPr>
          <p:sp>
            <p:nvSpPr>
              <p:cNvPr id="5782" name="Google Shape;5782;p6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6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784" name="Google Shape;5784;p69"/>
          <p:cNvGrpSpPr/>
          <p:nvPr/>
        </p:nvGrpSpPr>
        <p:grpSpPr>
          <a:xfrm>
            <a:off x="7407835" y="2217530"/>
            <a:ext cx="1020955" cy="928853"/>
            <a:chOff x="926675" y="238125"/>
            <a:chExt cx="5755100" cy="5232975"/>
          </a:xfrm>
        </p:grpSpPr>
        <p:sp>
          <p:nvSpPr>
            <p:cNvPr id="5785" name="Google Shape;5785;p6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69"/>
          <p:cNvGrpSpPr/>
          <p:nvPr/>
        </p:nvGrpSpPr>
        <p:grpSpPr>
          <a:xfrm>
            <a:off x="715208" y="2616265"/>
            <a:ext cx="1695374" cy="1560837"/>
            <a:chOff x="727421" y="2828315"/>
            <a:chExt cx="1695374" cy="1560837"/>
          </a:xfrm>
        </p:grpSpPr>
        <p:grpSp>
          <p:nvGrpSpPr>
            <p:cNvPr id="5790" name="Google Shape;5790;p69"/>
            <p:cNvGrpSpPr/>
            <p:nvPr/>
          </p:nvGrpSpPr>
          <p:grpSpPr>
            <a:xfrm>
              <a:off x="727421" y="2828315"/>
              <a:ext cx="1695374" cy="1560837"/>
              <a:chOff x="734799" y="2782450"/>
              <a:chExt cx="1571100" cy="1577400"/>
            </a:xfrm>
          </p:grpSpPr>
          <p:cxnSp>
            <p:nvCxnSpPr>
              <p:cNvPr id="5791" name="Google Shape;5791;p6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92" name="Google Shape;5792;p6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93" name="Google Shape;5793;p69"/>
            <p:cNvGrpSpPr/>
            <p:nvPr/>
          </p:nvGrpSpPr>
          <p:grpSpPr>
            <a:xfrm>
              <a:off x="819108" y="2882501"/>
              <a:ext cx="1556791" cy="1426186"/>
              <a:chOff x="819108" y="2882501"/>
              <a:chExt cx="1556791" cy="1426186"/>
            </a:xfrm>
          </p:grpSpPr>
          <p:grpSp>
            <p:nvGrpSpPr>
              <p:cNvPr id="5794" name="Google Shape;5794;p69"/>
              <p:cNvGrpSpPr/>
              <p:nvPr/>
            </p:nvGrpSpPr>
            <p:grpSpPr>
              <a:xfrm>
                <a:off x="819108" y="2882501"/>
                <a:ext cx="103104" cy="1426186"/>
                <a:chOff x="4674013" y="3100904"/>
                <a:chExt cx="122758" cy="1698043"/>
              </a:xfrm>
            </p:grpSpPr>
            <p:sp>
              <p:nvSpPr>
                <p:cNvPr id="5795" name="Google Shape;5795;p6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69"/>
              <p:cNvGrpSpPr/>
              <p:nvPr/>
            </p:nvGrpSpPr>
            <p:grpSpPr>
              <a:xfrm>
                <a:off x="1062475" y="2882501"/>
                <a:ext cx="103104" cy="1426186"/>
                <a:chOff x="4940438" y="3100904"/>
                <a:chExt cx="122758" cy="1698043"/>
              </a:xfrm>
            </p:grpSpPr>
            <p:sp>
              <p:nvSpPr>
                <p:cNvPr id="5803" name="Google Shape;5803;p6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69"/>
              <p:cNvGrpSpPr/>
              <p:nvPr/>
            </p:nvGrpSpPr>
            <p:grpSpPr>
              <a:xfrm>
                <a:off x="1299324" y="2882501"/>
                <a:ext cx="103104" cy="1426186"/>
                <a:chOff x="5206863" y="3100904"/>
                <a:chExt cx="122758" cy="1698043"/>
              </a:xfrm>
            </p:grpSpPr>
            <p:sp>
              <p:nvSpPr>
                <p:cNvPr id="5811" name="Google Shape;5811;p6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69"/>
              <p:cNvGrpSpPr/>
              <p:nvPr/>
            </p:nvGrpSpPr>
            <p:grpSpPr>
              <a:xfrm>
                <a:off x="1786057" y="2882501"/>
                <a:ext cx="103104" cy="1426186"/>
                <a:chOff x="6006138" y="3143629"/>
                <a:chExt cx="122758" cy="1698043"/>
              </a:xfrm>
            </p:grpSpPr>
            <p:sp>
              <p:nvSpPr>
                <p:cNvPr id="5819" name="Google Shape;5819;p6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69"/>
              <p:cNvGrpSpPr/>
              <p:nvPr/>
            </p:nvGrpSpPr>
            <p:grpSpPr>
              <a:xfrm>
                <a:off x="2029422" y="2882501"/>
                <a:ext cx="103104" cy="1426186"/>
                <a:chOff x="6805413" y="3100904"/>
                <a:chExt cx="122758" cy="1698043"/>
              </a:xfrm>
            </p:grpSpPr>
            <p:sp>
              <p:nvSpPr>
                <p:cNvPr id="5827" name="Google Shape;5827;p6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69"/>
              <p:cNvGrpSpPr/>
              <p:nvPr/>
            </p:nvGrpSpPr>
            <p:grpSpPr>
              <a:xfrm>
                <a:off x="2272795" y="2882501"/>
                <a:ext cx="103104" cy="1426186"/>
                <a:chOff x="5206863" y="3100904"/>
                <a:chExt cx="122758" cy="1698043"/>
              </a:xfrm>
            </p:grpSpPr>
            <p:sp>
              <p:nvSpPr>
                <p:cNvPr id="5835" name="Google Shape;5835;p6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69"/>
              <p:cNvGrpSpPr/>
              <p:nvPr/>
            </p:nvGrpSpPr>
            <p:grpSpPr>
              <a:xfrm>
                <a:off x="1542694" y="2882501"/>
                <a:ext cx="103104" cy="1426186"/>
                <a:chOff x="6006138" y="3143629"/>
                <a:chExt cx="122758" cy="1698043"/>
              </a:xfrm>
            </p:grpSpPr>
            <p:sp>
              <p:nvSpPr>
                <p:cNvPr id="5843" name="Google Shape;5843;p6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50" name="Google Shape;5850;p69"/>
          <p:cNvGrpSpPr/>
          <p:nvPr/>
        </p:nvGrpSpPr>
        <p:grpSpPr>
          <a:xfrm>
            <a:off x="5671259" y="3305987"/>
            <a:ext cx="2749952" cy="870677"/>
            <a:chOff x="238125" y="1725700"/>
            <a:chExt cx="7139025" cy="2260325"/>
          </a:xfrm>
        </p:grpSpPr>
        <p:sp>
          <p:nvSpPr>
            <p:cNvPr id="5851" name="Google Shape;5851;p6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69"/>
          <p:cNvGrpSpPr/>
          <p:nvPr/>
        </p:nvGrpSpPr>
        <p:grpSpPr>
          <a:xfrm>
            <a:off x="5941423" y="2247733"/>
            <a:ext cx="1105452" cy="916747"/>
            <a:chOff x="5249100" y="1210600"/>
            <a:chExt cx="3502700" cy="2904775"/>
          </a:xfrm>
        </p:grpSpPr>
        <p:sp>
          <p:nvSpPr>
            <p:cNvPr id="5862" name="Google Shape;5862;p6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6" name="Google Shape;5866;p6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867" name="Google Shape;5867;p6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868" name="Google Shape;5868;p6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869" name="Google Shape;5869;p6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870" name="Google Shape;5870;p6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69"/>
          <p:cNvGrpSpPr/>
          <p:nvPr/>
        </p:nvGrpSpPr>
        <p:grpSpPr>
          <a:xfrm>
            <a:off x="7123971" y="967151"/>
            <a:ext cx="1304650" cy="1124856"/>
            <a:chOff x="7287122" y="1165658"/>
            <a:chExt cx="1219413" cy="1051365"/>
          </a:xfrm>
        </p:grpSpPr>
        <p:grpSp>
          <p:nvGrpSpPr>
            <p:cNvPr id="5872" name="Google Shape;5872;p69"/>
            <p:cNvGrpSpPr/>
            <p:nvPr/>
          </p:nvGrpSpPr>
          <p:grpSpPr>
            <a:xfrm>
              <a:off x="7287122" y="1969723"/>
              <a:ext cx="1219413" cy="247300"/>
              <a:chOff x="7287122" y="1969723"/>
              <a:chExt cx="1219413" cy="247300"/>
            </a:xfrm>
          </p:grpSpPr>
          <p:sp>
            <p:nvSpPr>
              <p:cNvPr id="5873" name="Google Shape;5873;p6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4" name="Google Shape;5874;p69"/>
              <p:cNvGrpSpPr/>
              <p:nvPr/>
            </p:nvGrpSpPr>
            <p:grpSpPr>
              <a:xfrm>
                <a:off x="7287122" y="2063892"/>
                <a:ext cx="1151753" cy="73428"/>
                <a:chOff x="7287122" y="2063892"/>
                <a:chExt cx="1151753" cy="73428"/>
              </a:xfrm>
            </p:grpSpPr>
            <p:sp>
              <p:nvSpPr>
                <p:cNvPr id="5875" name="Google Shape;5875;p6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76" name="Google Shape;5876;p6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877" name="Google Shape;5877;p69"/>
            <p:cNvGrpSpPr/>
            <p:nvPr/>
          </p:nvGrpSpPr>
          <p:grpSpPr>
            <a:xfrm>
              <a:off x="7287122" y="1712201"/>
              <a:ext cx="1219403" cy="246767"/>
              <a:chOff x="7287122" y="1712201"/>
              <a:chExt cx="1219403" cy="246767"/>
            </a:xfrm>
          </p:grpSpPr>
          <p:sp>
            <p:nvSpPr>
              <p:cNvPr id="5878" name="Google Shape;5878;p6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9" name="Google Shape;5879;p69"/>
              <p:cNvGrpSpPr/>
              <p:nvPr/>
            </p:nvGrpSpPr>
            <p:grpSpPr>
              <a:xfrm>
                <a:off x="7287122" y="1842861"/>
                <a:ext cx="1005303" cy="73419"/>
                <a:chOff x="7287122" y="1842861"/>
                <a:chExt cx="1005303" cy="73419"/>
              </a:xfrm>
            </p:grpSpPr>
            <p:sp>
              <p:nvSpPr>
                <p:cNvPr id="5880" name="Google Shape;5880;p6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1" name="Google Shape;5881;p6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882" name="Google Shape;5882;p69"/>
            <p:cNvGrpSpPr/>
            <p:nvPr/>
          </p:nvGrpSpPr>
          <p:grpSpPr>
            <a:xfrm>
              <a:off x="7287122" y="1447520"/>
              <a:ext cx="1219403" cy="286667"/>
              <a:chOff x="7287122" y="1447520"/>
              <a:chExt cx="1219403" cy="286667"/>
            </a:xfrm>
          </p:grpSpPr>
          <p:sp>
            <p:nvSpPr>
              <p:cNvPr id="5883" name="Google Shape;5883;p6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4" name="Google Shape;5884;p69"/>
              <p:cNvGrpSpPr/>
              <p:nvPr/>
            </p:nvGrpSpPr>
            <p:grpSpPr>
              <a:xfrm>
                <a:off x="7287122" y="1581977"/>
                <a:ext cx="852803" cy="73428"/>
                <a:chOff x="7287122" y="1581977"/>
                <a:chExt cx="852803" cy="73428"/>
              </a:xfrm>
            </p:grpSpPr>
            <p:sp>
              <p:nvSpPr>
                <p:cNvPr id="5885" name="Google Shape;5885;p6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6" name="Google Shape;5886;p6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887" name="Google Shape;5887;p69"/>
            <p:cNvGrpSpPr/>
            <p:nvPr/>
          </p:nvGrpSpPr>
          <p:grpSpPr>
            <a:xfrm>
              <a:off x="7287122" y="1165658"/>
              <a:ext cx="1219403" cy="344253"/>
              <a:chOff x="7287122" y="1165658"/>
              <a:chExt cx="1219403" cy="344253"/>
            </a:xfrm>
          </p:grpSpPr>
          <p:sp>
            <p:nvSpPr>
              <p:cNvPr id="5888" name="Google Shape;5888;p6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9" name="Google Shape;5889;p69"/>
              <p:cNvGrpSpPr/>
              <p:nvPr/>
            </p:nvGrpSpPr>
            <p:grpSpPr>
              <a:xfrm>
                <a:off x="7287122" y="1341025"/>
                <a:ext cx="695703" cy="73419"/>
                <a:chOff x="7287122" y="1341025"/>
                <a:chExt cx="695703" cy="73419"/>
              </a:xfrm>
            </p:grpSpPr>
            <p:sp>
              <p:nvSpPr>
                <p:cNvPr id="5890" name="Google Shape;5890;p6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1" name="Google Shape;5891;p6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92" name="Google Shape;5892;p69"/>
          <p:cNvGrpSpPr/>
          <p:nvPr/>
        </p:nvGrpSpPr>
        <p:grpSpPr>
          <a:xfrm>
            <a:off x="5790463" y="973174"/>
            <a:ext cx="1397729" cy="1098540"/>
            <a:chOff x="5900602" y="1193063"/>
            <a:chExt cx="1299851" cy="1021707"/>
          </a:xfrm>
        </p:grpSpPr>
        <p:grpSp>
          <p:nvGrpSpPr>
            <p:cNvPr id="5893" name="Google Shape;5893;p69"/>
            <p:cNvGrpSpPr/>
            <p:nvPr/>
          </p:nvGrpSpPr>
          <p:grpSpPr>
            <a:xfrm>
              <a:off x="6520337" y="1193063"/>
              <a:ext cx="341815" cy="799959"/>
              <a:chOff x="6520337" y="1193063"/>
              <a:chExt cx="341815" cy="799959"/>
            </a:xfrm>
          </p:grpSpPr>
          <p:grpSp>
            <p:nvGrpSpPr>
              <p:cNvPr id="5894" name="Google Shape;5894;p69"/>
              <p:cNvGrpSpPr/>
              <p:nvPr/>
            </p:nvGrpSpPr>
            <p:grpSpPr>
              <a:xfrm>
                <a:off x="6520337" y="1589527"/>
                <a:ext cx="213950" cy="403494"/>
                <a:chOff x="6520337" y="1589527"/>
                <a:chExt cx="213950" cy="403494"/>
              </a:xfrm>
            </p:grpSpPr>
            <p:sp>
              <p:nvSpPr>
                <p:cNvPr id="5895" name="Google Shape;5895;p6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69"/>
              <p:cNvGrpSpPr/>
              <p:nvPr/>
            </p:nvGrpSpPr>
            <p:grpSpPr>
              <a:xfrm>
                <a:off x="6577204" y="1193063"/>
                <a:ext cx="284947" cy="464512"/>
                <a:chOff x="6577204" y="1193063"/>
                <a:chExt cx="284947" cy="464512"/>
              </a:xfrm>
            </p:grpSpPr>
            <p:sp>
              <p:nvSpPr>
                <p:cNvPr id="5898" name="Google Shape;5898;p6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9" name="Google Shape;5899;p6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900" name="Google Shape;5900;p69"/>
            <p:cNvGrpSpPr/>
            <p:nvPr/>
          </p:nvGrpSpPr>
          <p:grpSpPr>
            <a:xfrm>
              <a:off x="6238903" y="1193063"/>
              <a:ext cx="300475" cy="900152"/>
              <a:chOff x="6238903" y="1193063"/>
              <a:chExt cx="300475" cy="900152"/>
            </a:xfrm>
          </p:grpSpPr>
          <p:grpSp>
            <p:nvGrpSpPr>
              <p:cNvPr id="5901" name="Google Shape;5901;p69"/>
              <p:cNvGrpSpPr/>
              <p:nvPr/>
            </p:nvGrpSpPr>
            <p:grpSpPr>
              <a:xfrm>
                <a:off x="6290865" y="1489315"/>
                <a:ext cx="248514" cy="603900"/>
                <a:chOff x="6290865" y="1489315"/>
                <a:chExt cx="248514" cy="603900"/>
              </a:xfrm>
            </p:grpSpPr>
            <p:sp>
              <p:nvSpPr>
                <p:cNvPr id="5902" name="Google Shape;5902;p6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69"/>
              <p:cNvGrpSpPr/>
              <p:nvPr/>
            </p:nvGrpSpPr>
            <p:grpSpPr>
              <a:xfrm>
                <a:off x="6238903" y="1193063"/>
                <a:ext cx="284947" cy="333087"/>
                <a:chOff x="6238903" y="1193063"/>
                <a:chExt cx="284947" cy="333087"/>
              </a:xfrm>
            </p:grpSpPr>
            <p:sp>
              <p:nvSpPr>
                <p:cNvPr id="5905" name="Google Shape;5905;p6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06" name="Google Shape;5906;p6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907" name="Google Shape;5907;p69"/>
            <p:cNvGrpSpPr/>
            <p:nvPr/>
          </p:nvGrpSpPr>
          <p:grpSpPr>
            <a:xfrm>
              <a:off x="5900602" y="1193063"/>
              <a:ext cx="444345" cy="1021707"/>
              <a:chOff x="5900602" y="1193063"/>
              <a:chExt cx="444345" cy="1021707"/>
            </a:xfrm>
          </p:grpSpPr>
          <p:grpSp>
            <p:nvGrpSpPr>
              <p:cNvPr id="5908" name="Google Shape;5908;p69"/>
              <p:cNvGrpSpPr/>
              <p:nvPr/>
            </p:nvGrpSpPr>
            <p:grpSpPr>
              <a:xfrm>
                <a:off x="6046501" y="1367785"/>
                <a:ext cx="298446" cy="846986"/>
                <a:chOff x="6046501" y="1367785"/>
                <a:chExt cx="298446" cy="846986"/>
              </a:xfrm>
            </p:grpSpPr>
            <p:sp>
              <p:nvSpPr>
                <p:cNvPr id="5909" name="Google Shape;5909;p6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69"/>
              <p:cNvGrpSpPr/>
              <p:nvPr/>
            </p:nvGrpSpPr>
            <p:grpSpPr>
              <a:xfrm>
                <a:off x="5900602" y="1193063"/>
                <a:ext cx="284947" cy="182312"/>
                <a:chOff x="5900602" y="1193063"/>
                <a:chExt cx="284947" cy="182312"/>
              </a:xfrm>
            </p:grpSpPr>
            <p:sp>
              <p:nvSpPr>
                <p:cNvPr id="5912" name="Google Shape;5912;p6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3" name="Google Shape;5913;p6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914" name="Google Shape;5914;p69"/>
            <p:cNvGrpSpPr/>
            <p:nvPr/>
          </p:nvGrpSpPr>
          <p:grpSpPr>
            <a:xfrm>
              <a:off x="6738300" y="1193063"/>
              <a:ext cx="462153" cy="707634"/>
              <a:chOff x="6738300" y="1193063"/>
              <a:chExt cx="462153" cy="707634"/>
            </a:xfrm>
          </p:grpSpPr>
          <p:grpSp>
            <p:nvGrpSpPr>
              <p:cNvPr id="5915" name="Google Shape;5915;p69"/>
              <p:cNvGrpSpPr/>
              <p:nvPr/>
            </p:nvGrpSpPr>
            <p:grpSpPr>
              <a:xfrm>
                <a:off x="6915505" y="1193063"/>
                <a:ext cx="284947" cy="597387"/>
                <a:chOff x="6915505" y="1193063"/>
                <a:chExt cx="284947" cy="597387"/>
              </a:xfrm>
            </p:grpSpPr>
            <p:sp>
              <p:nvSpPr>
                <p:cNvPr id="5916" name="Google Shape;5916;p6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7" name="Google Shape;5917;p6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918" name="Google Shape;5918;p69"/>
              <p:cNvGrpSpPr/>
              <p:nvPr/>
            </p:nvGrpSpPr>
            <p:grpSpPr>
              <a:xfrm>
                <a:off x="6738300" y="1684725"/>
                <a:ext cx="230066" cy="215971"/>
                <a:chOff x="6738300" y="1684725"/>
                <a:chExt cx="230066" cy="215971"/>
              </a:xfrm>
            </p:grpSpPr>
            <p:sp>
              <p:nvSpPr>
                <p:cNvPr id="5919" name="Google Shape;5919;p6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24"/>
        <p:cNvGrpSpPr/>
        <p:nvPr/>
      </p:nvGrpSpPr>
      <p:grpSpPr>
        <a:xfrm>
          <a:off x="0" y="0"/>
          <a:ext cx="0" cy="0"/>
          <a:chOff x="0" y="0"/>
          <a:chExt cx="0" cy="0"/>
        </a:xfrm>
      </p:grpSpPr>
      <p:grpSp>
        <p:nvGrpSpPr>
          <p:cNvPr id="5925" name="Google Shape;5925;p70"/>
          <p:cNvGrpSpPr/>
          <p:nvPr/>
        </p:nvGrpSpPr>
        <p:grpSpPr>
          <a:xfrm>
            <a:off x="829359" y="2307635"/>
            <a:ext cx="339235" cy="298186"/>
            <a:chOff x="898875" y="244725"/>
            <a:chExt cx="481800" cy="423500"/>
          </a:xfrm>
        </p:grpSpPr>
        <p:sp>
          <p:nvSpPr>
            <p:cNvPr id="5926" name="Google Shape;5926;p7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7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7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7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7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7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2" name="Google Shape;5932;p70"/>
          <p:cNvGrpSpPr/>
          <p:nvPr/>
        </p:nvGrpSpPr>
        <p:grpSpPr>
          <a:xfrm>
            <a:off x="1267741" y="2287103"/>
            <a:ext cx="298169" cy="339253"/>
            <a:chOff x="1529350" y="258825"/>
            <a:chExt cx="423475" cy="481825"/>
          </a:xfrm>
        </p:grpSpPr>
        <p:sp>
          <p:nvSpPr>
            <p:cNvPr id="5933" name="Google Shape;5933;p7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7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5" name="Google Shape;5935;p70"/>
          <p:cNvGrpSpPr/>
          <p:nvPr/>
        </p:nvGrpSpPr>
        <p:grpSpPr>
          <a:xfrm>
            <a:off x="1660716" y="2367273"/>
            <a:ext cx="340890" cy="178912"/>
            <a:chOff x="2084325" y="363300"/>
            <a:chExt cx="484150" cy="254100"/>
          </a:xfrm>
        </p:grpSpPr>
        <p:sp>
          <p:nvSpPr>
            <p:cNvPr id="5936" name="Google Shape;5936;p7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7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70"/>
          <p:cNvGrpSpPr/>
          <p:nvPr/>
        </p:nvGrpSpPr>
        <p:grpSpPr>
          <a:xfrm>
            <a:off x="2110011" y="2287102"/>
            <a:ext cx="298169" cy="339253"/>
            <a:chOff x="2707500" y="249400"/>
            <a:chExt cx="423475" cy="481825"/>
          </a:xfrm>
        </p:grpSpPr>
        <p:sp>
          <p:nvSpPr>
            <p:cNvPr id="5939" name="Google Shape;5939;p7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7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70"/>
          <p:cNvGrpSpPr/>
          <p:nvPr/>
        </p:nvGrpSpPr>
        <p:grpSpPr>
          <a:xfrm>
            <a:off x="2523626" y="2287428"/>
            <a:ext cx="305386" cy="338602"/>
            <a:chOff x="3300325" y="249875"/>
            <a:chExt cx="433725" cy="480900"/>
          </a:xfrm>
        </p:grpSpPr>
        <p:sp>
          <p:nvSpPr>
            <p:cNvPr id="5942" name="Google Shape;5942;p7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7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7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7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7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7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8" name="Google Shape;5948;p70"/>
          <p:cNvGrpSpPr/>
          <p:nvPr/>
        </p:nvGrpSpPr>
        <p:grpSpPr>
          <a:xfrm>
            <a:off x="2912712" y="2287349"/>
            <a:ext cx="352349" cy="338760"/>
            <a:chOff x="3854700" y="249750"/>
            <a:chExt cx="500425" cy="481125"/>
          </a:xfrm>
        </p:grpSpPr>
        <p:sp>
          <p:nvSpPr>
            <p:cNvPr id="5949" name="Google Shape;5949;p7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7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7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7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7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7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7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7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7" name="Google Shape;5957;p70"/>
          <p:cNvGrpSpPr/>
          <p:nvPr/>
        </p:nvGrpSpPr>
        <p:grpSpPr>
          <a:xfrm>
            <a:off x="3330701" y="2287349"/>
            <a:ext cx="352349" cy="338760"/>
            <a:chOff x="4447550" y="249750"/>
            <a:chExt cx="500425" cy="481125"/>
          </a:xfrm>
        </p:grpSpPr>
        <p:sp>
          <p:nvSpPr>
            <p:cNvPr id="5958" name="Google Shape;5958;p7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7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0" name="Google Shape;5960;p70"/>
          <p:cNvGrpSpPr/>
          <p:nvPr/>
        </p:nvGrpSpPr>
        <p:grpSpPr>
          <a:xfrm>
            <a:off x="3759902" y="2287102"/>
            <a:ext cx="339253" cy="339253"/>
            <a:chOff x="5049725" y="249400"/>
            <a:chExt cx="481825" cy="481825"/>
          </a:xfrm>
        </p:grpSpPr>
        <p:sp>
          <p:nvSpPr>
            <p:cNvPr id="5961" name="Google Shape;5961;p7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7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3" name="Google Shape;5963;p70"/>
          <p:cNvGrpSpPr/>
          <p:nvPr/>
        </p:nvGrpSpPr>
        <p:grpSpPr>
          <a:xfrm>
            <a:off x="4173843" y="2287102"/>
            <a:ext cx="339253" cy="339253"/>
            <a:chOff x="5660400" y="238125"/>
            <a:chExt cx="481825" cy="481825"/>
          </a:xfrm>
        </p:grpSpPr>
        <p:sp>
          <p:nvSpPr>
            <p:cNvPr id="5964" name="Google Shape;5964;p7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7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6" name="Google Shape;5966;p70"/>
          <p:cNvGrpSpPr/>
          <p:nvPr/>
        </p:nvGrpSpPr>
        <p:grpSpPr>
          <a:xfrm>
            <a:off x="4590529" y="2287102"/>
            <a:ext cx="339253" cy="339253"/>
            <a:chOff x="6235400" y="249400"/>
            <a:chExt cx="481825" cy="481825"/>
          </a:xfrm>
        </p:grpSpPr>
        <p:sp>
          <p:nvSpPr>
            <p:cNvPr id="5967" name="Google Shape;5967;p7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7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7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7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7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70"/>
          <p:cNvGrpSpPr/>
          <p:nvPr/>
        </p:nvGrpSpPr>
        <p:grpSpPr>
          <a:xfrm>
            <a:off x="828875" y="2731810"/>
            <a:ext cx="340204" cy="298116"/>
            <a:chOff x="899850" y="871450"/>
            <a:chExt cx="483175" cy="423400"/>
          </a:xfrm>
        </p:grpSpPr>
        <p:sp>
          <p:nvSpPr>
            <p:cNvPr id="5973" name="Google Shape;5973;p7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7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7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7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77" name="Google Shape;5977;p7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78" name="Google Shape;5978;p70"/>
          <p:cNvGrpSpPr/>
          <p:nvPr/>
        </p:nvGrpSpPr>
        <p:grpSpPr>
          <a:xfrm>
            <a:off x="1660875" y="2711232"/>
            <a:ext cx="340573" cy="339271"/>
            <a:chOff x="2085450" y="842250"/>
            <a:chExt cx="483700" cy="481850"/>
          </a:xfrm>
        </p:grpSpPr>
        <p:sp>
          <p:nvSpPr>
            <p:cNvPr id="5979" name="Google Shape;5979;p7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7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7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70"/>
          <p:cNvGrpSpPr/>
          <p:nvPr/>
        </p:nvGrpSpPr>
        <p:grpSpPr>
          <a:xfrm>
            <a:off x="2089443" y="2711241"/>
            <a:ext cx="339306" cy="339253"/>
            <a:chOff x="2685825" y="840375"/>
            <a:chExt cx="481900" cy="481825"/>
          </a:xfrm>
        </p:grpSpPr>
        <p:sp>
          <p:nvSpPr>
            <p:cNvPr id="5983" name="Google Shape;5983;p7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7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5" name="Google Shape;5985;p70"/>
          <p:cNvGrpSpPr/>
          <p:nvPr/>
        </p:nvGrpSpPr>
        <p:grpSpPr>
          <a:xfrm>
            <a:off x="2501104" y="2710924"/>
            <a:ext cx="350431" cy="339887"/>
            <a:chOff x="3270675" y="841800"/>
            <a:chExt cx="497700" cy="482725"/>
          </a:xfrm>
        </p:grpSpPr>
        <p:sp>
          <p:nvSpPr>
            <p:cNvPr id="5986" name="Google Shape;5986;p7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7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7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89" name="Google Shape;5989;p7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90" name="Google Shape;5990;p70"/>
          <p:cNvGrpSpPr/>
          <p:nvPr/>
        </p:nvGrpSpPr>
        <p:grpSpPr>
          <a:xfrm>
            <a:off x="3337249" y="2731783"/>
            <a:ext cx="339253" cy="298169"/>
            <a:chOff x="4467200" y="877100"/>
            <a:chExt cx="481825" cy="423475"/>
          </a:xfrm>
        </p:grpSpPr>
        <p:sp>
          <p:nvSpPr>
            <p:cNvPr id="5991" name="Google Shape;5991;p7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7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7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7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5" name="Google Shape;5995;p70"/>
          <p:cNvGrpSpPr/>
          <p:nvPr/>
        </p:nvGrpSpPr>
        <p:grpSpPr>
          <a:xfrm>
            <a:off x="3752140" y="2711232"/>
            <a:ext cx="354778" cy="339271"/>
            <a:chOff x="5045500" y="842250"/>
            <a:chExt cx="503875" cy="481850"/>
          </a:xfrm>
        </p:grpSpPr>
        <p:sp>
          <p:nvSpPr>
            <p:cNvPr id="5996" name="Google Shape;5996;p7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7" name="Google Shape;5997;p7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8" name="Google Shape;5998;p70"/>
          <p:cNvGrpSpPr/>
          <p:nvPr/>
        </p:nvGrpSpPr>
        <p:grpSpPr>
          <a:xfrm>
            <a:off x="4174987" y="2737451"/>
            <a:ext cx="336965" cy="286833"/>
            <a:chOff x="5645200" y="879425"/>
            <a:chExt cx="478575" cy="407375"/>
          </a:xfrm>
        </p:grpSpPr>
        <p:sp>
          <p:nvSpPr>
            <p:cNvPr id="5999" name="Google Shape;5999;p7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7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7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7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7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7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5" name="Google Shape;6005;p70"/>
          <p:cNvGrpSpPr/>
          <p:nvPr/>
        </p:nvGrpSpPr>
        <p:grpSpPr>
          <a:xfrm>
            <a:off x="4611062" y="2711241"/>
            <a:ext cx="298186" cy="339253"/>
            <a:chOff x="6264525" y="842250"/>
            <a:chExt cx="423500" cy="481825"/>
          </a:xfrm>
        </p:grpSpPr>
        <p:sp>
          <p:nvSpPr>
            <p:cNvPr id="6006" name="Google Shape;6006;p7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7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7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7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7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7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7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70"/>
          <p:cNvGrpSpPr/>
          <p:nvPr/>
        </p:nvGrpSpPr>
        <p:grpSpPr>
          <a:xfrm>
            <a:off x="829350" y="3125895"/>
            <a:ext cx="339253" cy="339253"/>
            <a:chOff x="900750" y="1436075"/>
            <a:chExt cx="481825" cy="481825"/>
          </a:xfrm>
        </p:grpSpPr>
        <p:sp>
          <p:nvSpPr>
            <p:cNvPr id="6014" name="Google Shape;6014;p7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7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7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7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8" name="Google Shape;6018;p70"/>
          <p:cNvGrpSpPr/>
          <p:nvPr/>
        </p:nvGrpSpPr>
        <p:grpSpPr>
          <a:xfrm>
            <a:off x="1247198" y="3186183"/>
            <a:ext cx="339253" cy="218676"/>
            <a:chOff x="1492675" y="1520750"/>
            <a:chExt cx="481825" cy="310575"/>
          </a:xfrm>
        </p:grpSpPr>
        <p:sp>
          <p:nvSpPr>
            <p:cNvPr id="6019" name="Google Shape;6019;p7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7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1" name="Google Shape;6021;p70"/>
          <p:cNvGrpSpPr/>
          <p:nvPr/>
        </p:nvGrpSpPr>
        <p:grpSpPr>
          <a:xfrm>
            <a:off x="1654995" y="3125877"/>
            <a:ext cx="352332" cy="339288"/>
            <a:chOff x="2071000" y="1435025"/>
            <a:chExt cx="500400" cy="481875"/>
          </a:xfrm>
        </p:grpSpPr>
        <p:sp>
          <p:nvSpPr>
            <p:cNvPr id="6022" name="Google Shape;6022;p7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7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7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5" name="Google Shape;6025;p70"/>
          <p:cNvGrpSpPr/>
          <p:nvPr/>
        </p:nvGrpSpPr>
        <p:grpSpPr>
          <a:xfrm>
            <a:off x="2083159" y="3146709"/>
            <a:ext cx="351874" cy="297623"/>
            <a:chOff x="2678350" y="1464650"/>
            <a:chExt cx="499750" cy="422700"/>
          </a:xfrm>
        </p:grpSpPr>
        <p:sp>
          <p:nvSpPr>
            <p:cNvPr id="6026" name="Google Shape;6026;p7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7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7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9" name="Google Shape;6029;p70"/>
          <p:cNvGrpSpPr/>
          <p:nvPr/>
        </p:nvGrpSpPr>
        <p:grpSpPr>
          <a:xfrm>
            <a:off x="2506692" y="3125895"/>
            <a:ext cx="339253" cy="339253"/>
            <a:chOff x="3271200" y="1435075"/>
            <a:chExt cx="481825" cy="481825"/>
          </a:xfrm>
        </p:grpSpPr>
        <p:sp>
          <p:nvSpPr>
            <p:cNvPr id="6030" name="Google Shape;6030;p7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7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2" name="Google Shape;6032;p70"/>
          <p:cNvGrpSpPr/>
          <p:nvPr/>
        </p:nvGrpSpPr>
        <p:grpSpPr>
          <a:xfrm>
            <a:off x="2917165" y="3125877"/>
            <a:ext cx="343442" cy="339288"/>
            <a:chOff x="3858100" y="1435075"/>
            <a:chExt cx="487775" cy="481875"/>
          </a:xfrm>
        </p:grpSpPr>
        <p:sp>
          <p:nvSpPr>
            <p:cNvPr id="6033" name="Google Shape;6033;p7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7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5" name="Google Shape;6035;p7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7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7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8" name="Google Shape;6038;p70"/>
          <p:cNvGrpSpPr/>
          <p:nvPr/>
        </p:nvGrpSpPr>
        <p:grpSpPr>
          <a:xfrm>
            <a:off x="3337249" y="3125895"/>
            <a:ext cx="339253" cy="339253"/>
            <a:chOff x="4456875" y="1435075"/>
            <a:chExt cx="481825" cy="481825"/>
          </a:xfrm>
        </p:grpSpPr>
        <p:sp>
          <p:nvSpPr>
            <p:cNvPr id="6039" name="Google Shape;6039;p7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7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7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7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7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7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7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7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7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7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7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7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7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7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7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7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7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7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7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70"/>
          <p:cNvGrpSpPr/>
          <p:nvPr/>
        </p:nvGrpSpPr>
        <p:grpSpPr>
          <a:xfrm>
            <a:off x="3758239" y="3125886"/>
            <a:ext cx="342580" cy="339271"/>
            <a:chOff x="5049725" y="1435050"/>
            <a:chExt cx="486550" cy="481850"/>
          </a:xfrm>
        </p:grpSpPr>
        <p:sp>
          <p:nvSpPr>
            <p:cNvPr id="6059" name="Google Shape;6059;p7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7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7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7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3" name="Google Shape;6063;p70"/>
          <p:cNvGrpSpPr/>
          <p:nvPr/>
        </p:nvGrpSpPr>
        <p:grpSpPr>
          <a:xfrm>
            <a:off x="4173790" y="3125895"/>
            <a:ext cx="339359" cy="339253"/>
            <a:chOff x="5642475" y="1435075"/>
            <a:chExt cx="481975" cy="481825"/>
          </a:xfrm>
        </p:grpSpPr>
        <p:sp>
          <p:nvSpPr>
            <p:cNvPr id="6064" name="Google Shape;6064;p7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7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7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7" name="Google Shape;6067;p70"/>
          <p:cNvGrpSpPr/>
          <p:nvPr/>
        </p:nvGrpSpPr>
        <p:grpSpPr>
          <a:xfrm>
            <a:off x="4588276" y="3125886"/>
            <a:ext cx="343759" cy="339271"/>
            <a:chOff x="6232000" y="1435050"/>
            <a:chExt cx="488225" cy="481850"/>
          </a:xfrm>
        </p:grpSpPr>
        <p:sp>
          <p:nvSpPr>
            <p:cNvPr id="6068" name="Google Shape;6068;p7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7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7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1" name="Google Shape;6071;p7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7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3" name="Google Shape;6073;p70"/>
          <p:cNvGrpSpPr/>
          <p:nvPr/>
        </p:nvGrpSpPr>
        <p:grpSpPr>
          <a:xfrm>
            <a:off x="849012" y="3539545"/>
            <a:ext cx="299929" cy="337792"/>
            <a:chOff x="924450" y="2028975"/>
            <a:chExt cx="425975" cy="479750"/>
          </a:xfrm>
        </p:grpSpPr>
        <p:sp>
          <p:nvSpPr>
            <p:cNvPr id="6074" name="Google Shape;6074;p7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7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7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7" name="Google Shape;6077;p70"/>
          <p:cNvGrpSpPr/>
          <p:nvPr/>
        </p:nvGrpSpPr>
        <p:grpSpPr>
          <a:xfrm>
            <a:off x="1661509" y="3559347"/>
            <a:ext cx="339306" cy="298186"/>
            <a:chOff x="2085450" y="2057100"/>
            <a:chExt cx="481900" cy="423500"/>
          </a:xfrm>
        </p:grpSpPr>
        <p:sp>
          <p:nvSpPr>
            <p:cNvPr id="6078" name="Google Shape;6078;p7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7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7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70"/>
          <p:cNvGrpSpPr/>
          <p:nvPr/>
        </p:nvGrpSpPr>
        <p:grpSpPr>
          <a:xfrm>
            <a:off x="2089442" y="3582592"/>
            <a:ext cx="339306" cy="251698"/>
            <a:chOff x="2678275" y="2090100"/>
            <a:chExt cx="481900" cy="357475"/>
          </a:xfrm>
        </p:grpSpPr>
        <p:sp>
          <p:nvSpPr>
            <p:cNvPr id="6082" name="Google Shape;6082;p7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7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4" name="Google Shape;6084;p7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5" name="Google Shape;6085;p7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7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7" name="Google Shape;6087;p70"/>
          <p:cNvGrpSpPr/>
          <p:nvPr/>
        </p:nvGrpSpPr>
        <p:grpSpPr>
          <a:xfrm>
            <a:off x="2566646" y="3594790"/>
            <a:ext cx="219345" cy="227301"/>
            <a:chOff x="3357325" y="2093500"/>
            <a:chExt cx="311525" cy="322825"/>
          </a:xfrm>
        </p:grpSpPr>
        <p:sp>
          <p:nvSpPr>
            <p:cNvPr id="6088" name="Google Shape;6088;p7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7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7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7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2" name="Google Shape;6092;p70"/>
          <p:cNvGrpSpPr/>
          <p:nvPr/>
        </p:nvGrpSpPr>
        <p:grpSpPr>
          <a:xfrm>
            <a:off x="3360836" y="3538814"/>
            <a:ext cx="292078" cy="339253"/>
            <a:chOff x="4492800" y="2027925"/>
            <a:chExt cx="414825" cy="481825"/>
          </a:xfrm>
        </p:grpSpPr>
        <p:sp>
          <p:nvSpPr>
            <p:cNvPr id="6093" name="Google Shape;6093;p7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7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5" name="Google Shape;6095;p70"/>
          <p:cNvGrpSpPr/>
          <p:nvPr/>
        </p:nvGrpSpPr>
        <p:grpSpPr>
          <a:xfrm>
            <a:off x="3759928" y="3538805"/>
            <a:ext cx="339200" cy="339271"/>
            <a:chOff x="5049725" y="2027900"/>
            <a:chExt cx="481750" cy="481850"/>
          </a:xfrm>
        </p:grpSpPr>
        <p:sp>
          <p:nvSpPr>
            <p:cNvPr id="6096" name="Google Shape;6096;p7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7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7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7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0" name="Google Shape;6100;p7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7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7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7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4" name="Google Shape;6104;p70"/>
          <p:cNvGrpSpPr/>
          <p:nvPr/>
        </p:nvGrpSpPr>
        <p:grpSpPr>
          <a:xfrm>
            <a:off x="4233524" y="3538893"/>
            <a:ext cx="219890" cy="339095"/>
            <a:chOff x="5726350" y="2028150"/>
            <a:chExt cx="312300" cy="481600"/>
          </a:xfrm>
        </p:grpSpPr>
        <p:sp>
          <p:nvSpPr>
            <p:cNvPr id="6105" name="Google Shape;6105;p7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7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7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8" name="Google Shape;6108;p70"/>
          <p:cNvGrpSpPr/>
          <p:nvPr/>
        </p:nvGrpSpPr>
        <p:grpSpPr>
          <a:xfrm>
            <a:off x="4593715" y="3542000"/>
            <a:ext cx="332881" cy="332881"/>
            <a:chOff x="6239925" y="2032450"/>
            <a:chExt cx="472775" cy="472775"/>
          </a:xfrm>
        </p:grpSpPr>
        <p:sp>
          <p:nvSpPr>
            <p:cNvPr id="6109" name="Google Shape;6109;p7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7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1" name="Google Shape;6111;p70"/>
          <p:cNvGrpSpPr/>
          <p:nvPr/>
        </p:nvGrpSpPr>
        <p:grpSpPr>
          <a:xfrm>
            <a:off x="5042807" y="2364092"/>
            <a:ext cx="334641" cy="185425"/>
            <a:chOff x="903075" y="2730000"/>
            <a:chExt cx="475275" cy="263350"/>
          </a:xfrm>
        </p:grpSpPr>
        <p:sp>
          <p:nvSpPr>
            <p:cNvPr id="6112" name="Google Shape;6112;p7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3" name="Google Shape;6113;p7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7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5" name="Google Shape;6115;p70"/>
          <p:cNvGrpSpPr/>
          <p:nvPr/>
        </p:nvGrpSpPr>
        <p:grpSpPr>
          <a:xfrm>
            <a:off x="1247198" y="3538814"/>
            <a:ext cx="339253" cy="339253"/>
            <a:chOff x="1492675" y="2027925"/>
            <a:chExt cx="481825" cy="481825"/>
          </a:xfrm>
        </p:grpSpPr>
        <p:sp>
          <p:nvSpPr>
            <p:cNvPr id="6116" name="Google Shape;6116;p7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7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7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7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7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1" name="Google Shape;6121;p70"/>
          <p:cNvGrpSpPr/>
          <p:nvPr/>
        </p:nvGrpSpPr>
        <p:grpSpPr>
          <a:xfrm>
            <a:off x="5473575" y="2287178"/>
            <a:ext cx="339253" cy="339253"/>
            <a:chOff x="1492675" y="2620775"/>
            <a:chExt cx="481825" cy="481825"/>
          </a:xfrm>
        </p:grpSpPr>
        <p:sp>
          <p:nvSpPr>
            <p:cNvPr id="6122" name="Google Shape;6122;p7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7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24" name="Google Shape;6124;p7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25" name="Google Shape;6125;p70"/>
          <p:cNvGrpSpPr/>
          <p:nvPr/>
        </p:nvGrpSpPr>
        <p:grpSpPr>
          <a:xfrm>
            <a:off x="6297328" y="2303161"/>
            <a:ext cx="333585" cy="307287"/>
            <a:chOff x="2682350" y="2643425"/>
            <a:chExt cx="473775" cy="436425"/>
          </a:xfrm>
        </p:grpSpPr>
        <p:sp>
          <p:nvSpPr>
            <p:cNvPr id="6126" name="Google Shape;6126;p7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7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7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7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7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7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7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3" name="Google Shape;6133;p70"/>
          <p:cNvGrpSpPr/>
          <p:nvPr/>
        </p:nvGrpSpPr>
        <p:grpSpPr>
          <a:xfrm>
            <a:off x="6762818" y="2287178"/>
            <a:ext cx="238531" cy="339253"/>
            <a:chOff x="3342725" y="2620775"/>
            <a:chExt cx="338775" cy="481825"/>
          </a:xfrm>
        </p:grpSpPr>
        <p:sp>
          <p:nvSpPr>
            <p:cNvPr id="6134" name="Google Shape;6134;p7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7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7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7" name="Google Shape;6137;p70"/>
          <p:cNvGrpSpPr/>
          <p:nvPr/>
        </p:nvGrpSpPr>
        <p:grpSpPr>
          <a:xfrm>
            <a:off x="7156568" y="2287178"/>
            <a:ext cx="278296" cy="339253"/>
            <a:chOff x="3907325" y="2620775"/>
            <a:chExt cx="395250" cy="481825"/>
          </a:xfrm>
        </p:grpSpPr>
        <p:sp>
          <p:nvSpPr>
            <p:cNvPr id="6138" name="Google Shape;6138;p7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7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7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7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2" name="Google Shape;6142;p70"/>
          <p:cNvGrpSpPr/>
          <p:nvPr/>
        </p:nvGrpSpPr>
        <p:grpSpPr>
          <a:xfrm>
            <a:off x="7549755" y="2297783"/>
            <a:ext cx="339253" cy="318042"/>
            <a:chOff x="4456875" y="2635825"/>
            <a:chExt cx="481825" cy="451700"/>
          </a:xfrm>
        </p:grpSpPr>
        <p:sp>
          <p:nvSpPr>
            <p:cNvPr id="6143" name="Google Shape;6143;p7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7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7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7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7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7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70"/>
          <p:cNvGrpSpPr/>
          <p:nvPr/>
        </p:nvGrpSpPr>
        <p:grpSpPr>
          <a:xfrm>
            <a:off x="7974679" y="2297783"/>
            <a:ext cx="339253" cy="318042"/>
            <a:chOff x="5049725" y="2635825"/>
            <a:chExt cx="481825" cy="451700"/>
          </a:xfrm>
        </p:grpSpPr>
        <p:sp>
          <p:nvSpPr>
            <p:cNvPr id="6150" name="Google Shape;6150;p7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7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7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3" name="Google Shape;6153;p70"/>
          <p:cNvGrpSpPr/>
          <p:nvPr/>
        </p:nvGrpSpPr>
        <p:grpSpPr>
          <a:xfrm>
            <a:off x="2375386" y="3952243"/>
            <a:ext cx="338566" cy="338373"/>
            <a:chOff x="5643000" y="2621375"/>
            <a:chExt cx="480850" cy="480575"/>
          </a:xfrm>
        </p:grpSpPr>
        <p:sp>
          <p:nvSpPr>
            <p:cNvPr id="6154" name="Google Shape;6154;p7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7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7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7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7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7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7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1" name="Google Shape;6161;p70"/>
          <p:cNvGrpSpPr/>
          <p:nvPr/>
        </p:nvGrpSpPr>
        <p:grpSpPr>
          <a:xfrm>
            <a:off x="4192782" y="3951803"/>
            <a:ext cx="339359" cy="339253"/>
            <a:chOff x="6235250" y="2620775"/>
            <a:chExt cx="481975" cy="481825"/>
          </a:xfrm>
        </p:grpSpPr>
        <p:sp>
          <p:nvSpPr>
            <p:cNvPr id="6162" name="Google Shape;6162;p7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7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7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7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7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67" name="Google Shape;6167;p7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68" name="Google Shape;6168;p70"/>
          <p:cNvGrpSpPr/>
          <p:nvPr/>
        </p:nvGrpSpPr>
        <p:grpSpPr>
          <a:xfrm>
            <a:off x="5472652" y="2711317"/>
            <a:ext cx="341101" cy="339253"/>
            <a:chOff x="1535000" y="3223325"/>
            <a:chExt cx="484450" cy="481825"/>
          </a:xfrm>
        </p:grpSpPr>
        <p:sp>
          <p:nvSpPr>
            <p:cNvPr id="6169" name="Google Shape;6169;p7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7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7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2" name="Google Shape;6172;p70"/>
          <p:cNvGrpSpPr/>
          <p:nvPr/>
        </p:nvGrpSpPr>
        <p:grpSpPr>
          <a:xfrm>
            <a:off x="5880219" y="2746618"/>
            <a:ext cx="339253" cy="268649"/>
            <a:chOff x="2085525" y="3263750"/>
            <a:chExt cx="481825" cy="381550"/>
          </a:xfrm>
        </p:grpSpPr>
        <p:sp>
          <p:nvSpPr>
            <p:cNvPr id="6173" name="Google Shape;6173;p7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7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75" name="Google Shape;6175;p7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76" name="Google Shape;6176;p70"/>
          <p:cNvGrpSpPr/>
          <p:nvPr/>
        </p:nvGrpSpPr>
        <p:grpSpPr>
          <a:xfrm>
            <a:off x="6711982" y="2711308"/>
            <a:ext cx="340204" cy="339271"/>
            <a:chOff x="3270450" y="3213625"/>
            <a:chExt cx="483175" cy="481850"/>
          </a:xfrm>
        </p:grpSpPr>
        <p:sp>
          <p:nvSpPr>
            <p:cNvPr id="6177" name="Google Shape;6177;p7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7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9" name="Google Shape;6179;p70"/>
          <p:cNvGrpSpPr/>
          <p:nvPr/>
        </p:nvGrpSpPr>
        <p:grpSpPr>
          <a:xfrm>
            <a:off x="7211250" y="2711317"/>
            <a:ext cx="168931" cy="339253"/>
            <a:chOff x="3984950" y="3213600"/>
            <a:chExt cx="239925" cy="481825"/>
          </a:xfrm>
        </p:grpSpPr>
        <p:sp>
          <p:nvSpPr>
            <p:cNvPr id="6180" name="Google Shape;6180;p7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7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82" name="Google Shape;6182;p7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7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84" name="Google Shape;6184;p70"/>
          <p:cNvGrpSpPr/>
          <p:nvPr/>
        </p:nvGrpSpPr>
        <p:grpSpPr>
          <a:xfrm>
            <a:off x="1874281" y="3981487"/>
            <a:ext cx="355218" cy="279880"/>
            <a:chOff x="5629975" y="3255775"/>
            <a:chExt cx="504500" cy="397500"/>
          </a:xfrm>
        </p:grpSpPr>
        <p:sp>
          <p:nvSpPr>
            <p:cNvPr id="6185" name="Google Shape;6185;p7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7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7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7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7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0" name="Google Shape;6190;p70"/>
          <p:cNvGrpSpPr/>
          <p:nvPr/>
        </p:nvGrpSpPr>
        <p:grpSpPr>
          <a:xfrm>
            <a:off x="3755839" y="3981593"/>
            <a:ext cx="340256" cy="279669"/>
            <a:chOff x="6234950" y="3255925"/>
            <a:chExt cx="483250" cy="397200"/>
          </a:xfrm>
        </p:grpSpPr>
        <p:sp>
          <p:nvSpPr>
            <p:cNvPr id="6191" name="Google Shape;6191;p7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7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7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7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7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7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7" name="Google Shape;6197;p70"/>
          <p:cNvGrpSpPr/>
          <p:nvPr/>
        </p:nvGrpSpPr>
        <p:grpSpPr>
          <a:xfrm>
            <a:off x="5051107" y="3125970"/>
            <a:ext cx="318042" cy="339253"/>
            <a:chOff x="914900" y="3806450"/>
            <a:chExt cx="451700" cy="481825"/>
          </a:xfrm>
        </p:grpSpPr>
        <p:sp>
          <p:nvSpPr>
            <p:cNvPr id="6198" name="Google Shape;6198;p7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9" name="Google Shape;6199;p7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7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7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7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3" name="Google Shape;6203;p70"/>
          <p:cNvGrpSpPr/>
          <p:nvPr/>
        </p:nvGrpSpPr>
        <p:grpSpPr>
          <a:xfrm>
            <a:off x="5470028" y="3125785"/>
            <a:ext cx="346347" cy="339623"/>
            <a:chOff x="1490050" y="3805975"/>
            <a:chExt cx="491900" cy="482350"/>
          </a:xfrm>
        </p:grpSpPr>
        <p:sp>
          <p:nvSpPr>
            <p:cNvPr id="6204" name="Google Shape;6204;p7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7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7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7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8" name="Google Shape;6208;p70"/>
          <p:cNvGrpSpPr/>
          <p:nvPr/>
        </p:nvGrpSpPr>
        <p:grpSpPr>
          <a:xfrm>
            <a:off x="5893896" y="3125970"/>
            <a:ext cx="311899" cy="339253"/>
            <a:chOff x="2104275" y="3806450"/>
            <a:chExt cx="442975" cy="481825"/>
          </a:xfrm>
        </p:grpSpPr>
        <p:sp>
          <p:nvSpPr>
            <p:cNvPr id="6209" name="Google Shape;6209;p7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7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1" name="Google Shape;6211;p70"/>
          <p:cNvGrpSpPr/>
          <p:nvPr/>
        </p:nvGrpSpPr>
        <p:grpSpPr>
          <a:xfrm>
            <a:off x="6317413" y="3125970"/>
            <a:ext cx="293416" cy="339253"/>
            <a:chOff x="2710875" y="3806450"/>
            <a:chExt cx="416725" cy="481825"/>
          </a:xfrm>
        </p:grpSpPr>
        <p:sp>
          <p:nvSpPr>
            <p:cNvPr id="6212" name="Google Shape;6212;p7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3" name="Google Shape;6213;p7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4" name="Google Shape;6214;p70"/>
          <p:cNvGrpSpPr/>
          <p:nvPr/>
        </p:nvGrpSpPr>
        <p:grpSpPr>
          <a:xfrm>
            <a:off x="6712457" y="3166412"/>
            <a:ext cx="339253" cy="258369"/>
            <a:chOff x="3271200" y="3863875"/>
            <a:chExt cx="481825" cy="366950"/>
          </a:xfrm>
        </p:grpSpPr>
        <p:sp>
          <p:nvSpPr>
            <p:cNvPr id="6215" name="Google Shape;6215;p7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6" name="Google Shape;6216;p7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7" name="Google Shape;6217;p70"/>
          <p:cNvGrpSpPr/>
          <p:nvPr/>
        </p:nvGrpSpPr>
        <p:grpSpPr>
          <a:xfrm>
            <a:off x="7147952" y="3126199"/>
            <a:ext cx="295528" cy="338795"/>
            <a:chOff x="3895050" y="3806775"/>
            <a:chExt cx="419725" cy="481175"/>
          </a:xfrm>
        </p:grpSpPr>
        <p:sp>
          <p:nvSpPr>
            <p:cNvPr id="6218" name="Google Shape;6218;p7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7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0" name="Google Shape;6220;p70"/>
          <p:cNvGrpSpPr/>
          <p:nvPr/>
        </p:nvGrpSpPr>
        <p:grpSpPr>
          <a:xfrm>
            <a:off x="7551234" y="3125979"/>
            <a:ext cx="336296" cy="339235"/>
            <a:chOff x="4464775" y="3806475"/>
            <a:chExt cx="477625" cy="481800"/>
          </a:xfrm>
        </p:grpSpPr>
        <p:sp>
          <p:nvSpPr>
            <p:cNvPr id="6221" name="Google Shape;6221;p7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7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3" name="Google Shape;6223;p7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7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7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7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70"/>
          <p:cNvGrpSpPr/>
          <p:nvPr/>
        </p:nvGrpSpPr>
        <p:grpSpPr>
          <a:xfrm>
            <a:off x="7974679" y="3125970"/>
            <a:ext cx="339253" cy="339253"/>
            <a:chOff x="5049725" y="3806450"/>
            <a:chExt cx="481825" cy="481825"/>
          </a:xfrm>
        </p:grpSpPr>
        <p:sp>
          <p:nvSpPr>
            <p:cNvPr id="6228" name="Google Shape;6228;p7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7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7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1" name="Google Shape;6231;p70"/>
          <p:cNvGrpSpPr/>
          <p:nvPr/>
        </p:nvGrpSpPr>
        <p:grpSpPr>
          <a:xfrm>
            <a:off x="1461983" y="3951798"/>
            <a:ext cx="339253" cy="339253"/>
            <a:chOff x="5651375" y="3806450"/>
            <a:chExt cx="481825" cy="481825"/>
          </a:xfrm>
        </p:grpSpPr>
        <p:sp>
          <p:nvSpPr>
            <p:cNvPr id="6232" name="Google Shape;6232;p7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7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7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7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6" name="Google Shape;6236;p70"/>
          <p:cNvGrpSpPr/>
          <p:nvPr/>
        </p:nvGrpSpPr>
        <p:grpSpPr>
          <a:xfrm>
            <a:off x="3360663" y="3953787"/>
            <a:ext cx="298503" cy="335275"/>
            <a:chOff x="6264300" y="3809300"/>
            <a:chExt cx="423950" cy="476175"/>
          </a:xfrm>
        </p:grpSpPr>
        <p:sp>
          <p:nvSpPr>
            <p:cNvPr id="6237" name="Google Shape;6237;p7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7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7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0" name="Google Shape;6240;p70"/>
          <p:cNvGrpSpPr/>
          <p:nvPr/>
        </p:nvGrpSpPr>
        <p:grpSpPr>
          <a:xfrm>
            <a:off x="5039841" y="3538881"/>
            <a:ext cx="340573" cy="339271"/>
            <a:chOff x="898875" y="4399275"/>
            <a:chExt cx="483700" cy="481850"/>
          </a:xfrm>
        </p:grpSpPr>
        <p:sp>
          <p:nvSpPr>
            <p:cNvPr id="6241" name="Google Shape;6241;p7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7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7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4" name="Google Shape;6244;p7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7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7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7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7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9" name="Google Shape;6249;p70"/>
          <p:cNvGrpSpPr/>
          <p:nvPr/>
        </p:nvGrpSpPr>
        <p:grpSpPr>
          <a:xfrm>
            <a:off x="5473575" y="3554133"/>
            <a:ext cx="339253" cy="308765"/>
            <a:chOff x="1492675" y="4420975"/>
            <a:chExt cx="481825" cy="438525"/>
          </a:xfrm>
        </p:grpSpPr>
        <p:sp>
          <p:nvSpPr>
            <p:cNvPr id="6250" name="Google Shape;6250;p7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7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2" name="Google Shape;6252;p7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7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7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5" name="Google Shape;6255;p70"/>
          <p:cNvGrpSpPr/>
          <p:nvPr/>
        </p:nvGrpSpPr>
        <p:grpSpPr>
          <a:xfrm>
            <a:off x="5878556" y="3539558"/>
            <a:ext cx="342580" cy="337915"/>
            <a:chOff x="2084100" y="4400250"/>
            <a:chExt cx="486550" cy="479925"/>
          </a:xfrm>
        </p:grpSpPr>
        <p:sp>
          <p:nvSpPr>
            <p:cNvPr id="6256" name="Google Shape;6256;p7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7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8" name="Google Shape;6258;p7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9" name="Google Shape;6259;p7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0" name="Google Shape;6260;p7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1" name="Google Shape;6261;p7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2" name="Google Shape;6262;p70"/>
          <p:cNvGrpSpPr/>
          <p:nvPr/>
        </p:nvGrpSpPr>
        <p:grpSpPr>
          <a:xfrm>
            <a:off x="6315036" y="3538907"/>
            <a:ext cx="298169" cy="339218"/>
            <a:chOff x="2707950" y="4399325"/>
            <a:chExt cx="423475" cy="481775"/>
          </a:xfrm>
        </p:grpSpPr>
        <p:sp>
          <p:nvSpPr>
            <p:cNvPr id="6263" name="Google Shape;6263;p7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4" name="Google Shape;6264;p7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5" name="Google Shape;6265;p7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6" name="Google Shape;6266;p7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7" name="Google Shape;6267;p7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8" name="Google Shape;6268;p7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7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7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7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2" name="Google Shape;6272;p7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3" name="Google Shape;6273;p7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7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5" name="Google Shape;6275;p70"/>
          <p:cNvGrpSpPr/>
          <p:nvPr/>
        </p:nvGrpSpPr>
        <p:grpSpPr>
          <a:xfrm>
            <a:off x="6744555" y="3538881"/>
            <a:ext cx="275057" cy="339271"/>
            <a:chOff x="3330525" y="4399275"/>
            <a:chExt cx="390650" cy="481850"/>
          </a:xfrm>
        </p:grpSpPr>
        <p:sp>
          <p:nvSpPr>
            <p:cNvPr id="6276" name="Google Shape;6276;p7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7" name="Google Shape;6277;p7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8" name="Google Shape;6278;p7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7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0" name="Google Shape;6280;p7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1" name="Google Shape;6281;p7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7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3" name="Google Shape;6283;p70"/>
          <p:cNvGrpSpPr/>
          <p:nvPr/>
        </p:nvGrpSpPr>
        <p:grpSpPr>
          <a:xfrm>
            <a:off x="7169084" y="3538890"/>
            <a:ext cx="253265" cy="339253"/>
            <a:chOff x="3938800" y="4399275"/>
            <a:chExt cx="359700" cy="481825"/>
          </a:xfrm>
        </p:grpSpPr>
        <p:sp>
          <p:nvSpPr>
            <p:cNvPr id="6284" name="Google Shape;6284;p7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5" name="Google Shape;6285;p7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6" name="Google Shape;6286;p7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7" name="Google Shape;6287;p7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7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9" name="Google Shape;6289;p70"/>
          <p:cNvGrpSpPr/>
          <p:nvPr/>
        </p:nvGrpSpPr>
        <p:grpSpPr>
          <a:xfrm>
            <a:off x="7639862" y="3538890"/>
            <a:ext cx="159039" cy="339253"/>
            <a:chOff x="4584850" y="4399275"/>
            <a:chExt cx="225875" cy="481825"/>
          </a:xfrm>
        </p:grpSpPr>
        <p:sp>
          <p:nvSpPr>
            <p:cNvPr id="6290" name="Google Shape;6290;p7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1" name="Google Shape;6291;p7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92" name="Google Shape;6292;p7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93" name="Google Shape;6293;p70"/>
          <p:cNvGrpSpPr/>
          <p:nvPr/>
        </p:nvGrpSpPr>
        <p:grpSpPr>
          <a:xfrm>
            <a:off x="1049680" y="3951795"/>
            <a:ext cx="339253" cy="339253"/>
            <a:chOff x="5642550" y="4399275"/>
            <a:chExt cx="481825" cy="481825"/>
          </a:xfrm>
        </p:grpSpPr>
        <p:sp>
          <p:nvSpPr>
            <p:cNvPr id="6294" name="Google Shape;6294;p7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5" name="Google Shape;6295;p7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6" name="Google Shape;6296;p70"/>
          <p:cNvGrpSpPr/>
          <p:nvPr/>
        </p:nvGrpSpPr>
        <p:grpSpPr>
          <a:xfrm>
            <a:off x="2859815" y="3963703"/>
            <a:ext cx="363316" cy="315437"/>
            <a:chOff x="6218300" y="4416175"/>
            <a:chExt cx="516000" cy="448000"/>
          </a:xfrm>
        </p:grpSpPr>
        <p:sp>
          <p:nvSpPr>
            <p:cNvPr id="6297" name="Google Shape;6297;p7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7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9" name="Google Shape;6299;p7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0" name="Google Shape;6300;p70"/>
          <p:cNvGrpSpPr/>
          <p:nvPr/>
        </p:nvGrpSpPr>
        <p:grpSpPr>
          <a:xfrm>
            <a:off x="5918879" y="3951792"/>
            <a:ext cx="339253" cy="339253"/>
            <a:chOff x="899850" y="4992125"/>
            <a:chExt cx="481825" cy="481825"/>
          </a:xfrm>
        </p:grpSpPr>
        <p:sp>
          <p:nvSpPr>
            <p:cNvPr id="6301" name="Google Shape;6301;p7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2" name="Google Shape;6302;p7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3" name="Google Shape;6303;p7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4" name="Google Shape;6304;p70"/>
          <p:cNvGrpSpPr/>
          <p:nvPr/>
        </p:nvGrpSpPr>
        <p:grpSpPr>
          <a:xfrm>
            <a:off x="5461708" y="3951792"/>
            <a:ext cx="339253" cy="339253"/>
            <a:chOff x="1492675" y="4992125"/>
            <a:chExt cx="481825" cy="481825"/>
          </a:xfrm>
        </p:grpSpPr>
        <p:sp>
          <p:nvSpPr>
            <p:cNvPr id="6305" name="Google Shape;6305;p7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6" name="Google Shape;6306;p7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7" name="Google Shape;6307;p70"/>
          <p:cNvGrpSpPr/>
          <p:nvPr/>
        </p:nvGrpSpPr>
        <p:grpSpPr>
          <a:xfrm>
            <a:off x="5004462" y="3951792"/>
            <a:ext cx="339253" cy="339253"/>
            <a:chOff x="2085525" y="4992125"/>
            <a:chExt cx="481825" cy="481825"/>
          </a:xfrm>
        </p:grpSpPr>
        <p:sp>
          <p:nvSpPr>
            <p:cNvPr id="6308" name="Google Shape;6308;p7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9" name="Google Shape;6309;p7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0" name="Google Shape;6310;p70"/>
          <p:cNvGrpSpPr/>
          <p:nvPr/>
        </p:nvGrpSpPr>
        <p:grpSpPr>
          <a:xfrm>
            <a:off x="6833221" y="3951792"/>
            <a:ext cx="339253" cy="339253"/>
            <a:chOff x="2678350" y="4992125"/>
            <a:chExt cx="481825" cy="481825"/>
          </a:xfrm>
        </p:grpSpPr>
        <p:sp>
          <p:nvSpPr>
            <p:cNvPr id="6311" name="Google Shape;6311;p7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2" name="Google Shape;6312;p7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3" name="Google Shape;6313;p7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4" name="Google Shape;6314;p70"/>
          <p:cNvGrpSpPr/>
          <p:nvPr/>
        </p:nvGrpSpPr>
        <p:grpSpPr>
          <a:xfrm>
            <a:off x="4628816" y="3951792"/>
            <a:ext cx="339253" cy="339253"/>
            <a:chOff x="3271200" y="4992125"/>
            <a:chExt cx="481825" cy="481825"/>
          </a:xfrm>
        </p:grpSpPr>
        <p:sp>
          <p:nvSpPr>
            <p:cNvPr id="6315" name="Google Shape;6315;p7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7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7" name="Google Shape;6317;p7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8" name="Google Shape;6318;p70"/>
          <p:cNvGrpSpPr/>
          <p:nvPr/>
        </p:nvGrpSpPr>
        <p:grpSpPr>
          <a:xfrm>
            <a:off x="7290263" y="3952822"/>
            <a:ext cx="339411" cy="337193"/>
            <a:chOff x="3863900" y="4993625"/>
            <a:chExt cx="482050" cy="478900"/>
          </a:xfrm>
        </p:grpSpPr>
        <p:sp>
          <p:nvSpPr>
            <p:cNvPr id="6319" name="Google Shape;6319;p7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0" name="Google Shape;6320;p7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1" name="Google Shape;6321;p7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2" name="Google Shape;6322;p7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3" name="Google Shape;6323;p70"/>
          <p:cNvGrpSpPr/>
          <p:nvPr/>
        </p:nvGrpSpPr>
        <p:grpSpPr>
          <a:xfrm>
            <a:off x="7747437" y="3952822"/>
            <a:ext cx="339411" cy="337193"/>
            <a:chOff x="4456725" y="4993625"/>
            <a:chExt cx="482050" cy="478900"/>
          </a:xfrm>
        </p:grpSpPr>
        <p:sp>
          <p:nvSpPr>
            <p:cNvPr id="6324" name="Google Shape;6324;p7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5" name="Google Shape;6325;p7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6" name="Google Shape;6326;p7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7" name="Google Shape;6327;p7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8" name="Google Shape;6328;p70"/>
          <p:cNvGrpSpPr/>
          <p:nvPr/>
        </p:nvGrpSpPr>
        <p:grpSpPr>
          <a:xfrm>
            <a:off x="6376030" y="3952813"/>
            <a:ext cx="339411" cy="337211"/>
            <a:chOff x="5049575" y="4993600"/>
            <a:chExt cx="482050" cy="478925"/>
          </a:xfrm>
        </p:grpSpPr>
        <p:sp>
          <p:nvSpPr>
            <p:cNvPr id="6329" name="Google Shape;6329;p7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0" name="Google Shape;6330;p7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7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2" name="Google Shape;6332;p7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33" name="Google Shape;6333;p70"/>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334" name="Google Shape;6334;p7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38"/>
        <p:cNvGrpSpPr/>
        <p:nvPr/>
      </p:nvGrpSpPr>
      <p:grpSpPr>
        <a:xfrm>
          <a:off x="0" y="0"/>
          <a:ext cx="0" cy="0"/>
          <a:chOff x="0" y="0"/>
          <a:chExt cx="0" cy="0"/>
        </a:xfrm>
      </p:grpSpPr>
      <p:grpSp>
        <p:nvGrpSpPr>
          <p:cNvPr id="6339" name="Google Shape;6339;p71"/>
          <p:cNvGrpSpPr/>
          <p:nvPr/>
        </p:nvGrpSpPr>
        <p:grpSpPr>
          <a:xfrm>
            <a:off x="876361" y="1308054"/>
            <a:ext cx="322099" cy="370529"/>
            <a:chOff x="-42971725" y="3217825"/>
            <a:chExt cx="275675" cy="317125"/>
          </a:xfrm>
        </p:grpSpPr>
        <p:sp>
          <p:nvSpPr>
            <p:cNvPr id="6340" name="Google Shape;6340;p7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71"/>
          <p:cNvGrpSpPr/>
          <p:nvPr/>
        </p:nvGrpSpPr>
        <p:grpSpPr>
          <a:xfrm>
            <a:off x="848276" y="1776710"/>
            <a:ext cx="378270" cy="337551"/>
            <a:chOff x="-42996150" y="3612600"/>
            <a:chExt cx="323750" cy="288900"/>
          </a:xfrm>
        </p:grpSpPr>
        <p:sp>
          <p:nvSpPr>
            <p:cNvPr id="6344" name="Google Shape;6344;p7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7" name="Google Shape;6347;p71"/>
          <p:cNvGrpSpPr/>
          <p:nvPr/>
        </p:nvGrpSpPr>
        <p:grpSpPr>
          <a:xfrm>
            <a:off x="851036" y="2186080"/>
            <a:ext cx="372749" cy="370909"/>
            <a:chOff x="-42994575" y="3950300"/>
            <a:chExt cx="319025" cy="317450"/>
          </a:xfrm>
        </p:grpSpPr>
        <p:sp>
          <p:nvSpPr>
            <p:cNvPr id="6348" name="Google Shape;6348;p7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1" name="Google Shape;6351;p71"/>
          <p:cNvGrpSpPr/>
          <p:nvPr/>
        </p:nvGrpSpPr>
        <p:grpSpPr>
          <a:xfrm>
            <a:off x="3004431" y="1332912"/>
            <a:ext cx="371785" cy="370879"/>
            <a:chOff x="-41111350" y="3239100"/>
            <a:chExt cx="318200" cy="317425"/>
          </a:xfrm>
        </p:grpSpPr>
        <p:sp>
          <p:nvSpPr>
            <p:cNvPr id="6352" name="Google Shape;6352;p7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71"/>
          <p:cNvGrpSpPr/>
          <p:nvPr/>
        </p:nvGrpSpPr>
        <p:grpSpPr>
          <a:xfrm>
            <a:off x="3000751" y="1768444"/>
            <a:ext cx="379146" cy="370967"/>
            <a:chOff x="-41117650" y="3605525"/>
            <a:chExt cx="324500" cy="317500"/>
          </a:xfrm>
        </p:grpSpPr>
        <p:sp>
          <p:nvSpPr>
            <p:cNvPr id="6357" name="Google Shape;6357;p7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0" name="Google Shape;6360;p71"/>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71"/>
          <p:cNvGrpSpPr/>
          <p:nvPr/>
        </p:nvGrpSpPr>
        <p:grpSpPr>
          <a:xfrm>
            <a:off x="1827005" y="2659967"/>
            <a:ext cx="216271" cy="371814"/>
            <a:chOff x="-39205300" y="3220175"/>
            <a:chExt cx="185100" cy="318225"/>
          </a:xfrm>
        </p:grpSpPr>
        <p:sp>
          <p:nvSpPr>
            <p:cNvPr id="6362" name="Google Shape;6362;p7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71"/>
          <p:cNvGrpSpPr/>
          <p:nvPr/>
        </p:nvGrpSpPr>
        <p:grpSpPr>
          <a:xfrm>
            <a:off x="1792533" y="3120038"/>
            <a:ext cx="300016" cy="369273"/>
            <a:chOff x="-39248625" y="3588600"/>
            <a:chExt cx="256775" cy="316050"/>
          </a:xfrm>
        </p:grpSpPr>
        <p:sp>
          <p:nvSpPr>
            <p:cNvPr id="6365" name="Google Shape;6365;p7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7" name="Google Shape;6367;p71"/>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1"/>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9" name="Google Shape;6369;p71"/>
          <p:cNvGrpSpPr/>
          <p:nvPr/>
        </p:nvGrpSpPr>
        <p:grpSpPr>
          <a:xfrm>
            <a:off x="1243246" y="1308054"/>
            <a:ext cx="429504" cy="370879"/>
            <a:chOff x="-42651700" y="3217825"/>
            <a:chExt cx="367600" cy="317425"/>
          </a:xfrm>
        </p:grpSpPr>
        <p:sp>
          <p:nvSpPr>
            <p:cNvPr id="6370" name="Google Shape;6370;p7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71"/>
          <p:cNvGrpSpPr/>
          <p:nvPr/>
        </p:nvGrpSpPr>
        <p:grpSpPr>
          <a:xfrm>
            <a:off x="1278678" y="1747704"/>
            <a:ext cx="358640" cy="363226"/>
            <a:chOff x="-42617300" y="3587775"/>
            <a:chExt cx="306950" cy="310875"/>
          </a:xfrm>
        </p:grpSpPr>
        <p:sp>
          <p:nvSpPr>
            <p:cNvPr id="6375" name="Google Shape;6375;p7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7" name="Google Shape;6377;p71"/>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8" name="Google Shape;6378;p71"/>
          <p:cNvGrpSpPr/>
          <p:nvPr/>
        </p:nvGrpSpPr>
        <p:grpSpPr>
          <a:xfrm>
            <a:off x="3450506" y="1332445"/>
            <a:ext cx="376926" cy="370324"/>
            <a:chOff x="-40748275" y="3238700"/>
            <a:chExt cx="322600" cy="316950"/>
          </a:xfrm>
        </p:grpSpPr>
        <p:sp>
          <p:nvSpPr>
            <p:cNvPr id="6379" name="Google Shape;6379;p7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71"/>
          <p:cNvGrpSpPr/>
          <p:nvPr/>
        </p:nvGrpSpPr>
        <p:grpSpPr>
          <a:xfrm>
            <a:off x="3453062" y="1800429"/>
            <a:ext cx="371814" cy="338690"/>
            <a:chOff x="-40745125" y="3632900"/>
            <a:chExt cx="318225" cy="289875"/>
          </a:xfrm>
        </p:grpSpPr>
        <p:sp>
          <p:nvSpPr>
            <p:cNvPr id="6386" name="Google Shape;6386;p7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71"/>
          <p:cNvGrpSpPr/>
          <p:nvPr/>
        </p:nvGrpSpPr>
        <p:grpSpPr>
          <a:xfrm>
            <a:off x="3457209" y="2211639"/>
            <a:ext cx="363518" cy="370178"/>
            <a:chOff x="-40742750" y="3972175"/>
            <a:chExt cx="311125" cy="316825"/>
          </a:xfrm>
        </p:grpSpPr>
        <p:sp>
          <p:nvSpPr>
            <p:cNvPr id="6394" name="Google Shape;6394;p7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71"/>
          <p:cNvGrpSpPr/>
          <p:nvPr/>
        </p:nvGrpSpPr>
        <p:grpSpPr>
          <a:xfrm>
            <a:off x="2239871" y="2661807"/>
            <a:ext cx="266892" cy="369974"/>
            <a:chOff x="-38860325" y="3221750"/>
            <a:chExt cx="228425" cy="316650"/>
          </a:xfrm>
        </p:grpSpPr>
        <p:sp>
          <p:nvSpPr>
            <p:cNvPr id="6397" name="Google Shape;6397;p7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71"/>
          <p:cNvGrpSpPr/>
          <p:nvPr/>
        </p:nvGrpSpPr>
        <p:grpSpPr>
          <a:xfrm>
            <a:off x="2190678" y="3123864"/>
            <a:ext cx="380081" cy="367111"/>
            <a:chOff x="-38905225" y="3591875"/>
            <a:chExt cx="325300" cy="314200"/>
          </a:xfrm>
        </p:grpSpPr>
        <p:sp>
          <p:nvSpPr>
            <p:cNvPr id="6402" name="Google Shape;6402;p7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5" name="Google Shape;6405;p71"/>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6" name="Google Shape;6406;p71"/>
          <p:cNvGrpSpPr/>
          <p:nvPr/>
        </p:nvGrpSpPr>
        <p:grpSpPr>
          <a:xfrm>
            <a:off x="3997427" y="3108944"/>
            <a:ext cx="290815" cy="369740"/>
            <a:chOff x="-37370925" y="3579105"/>
            <a:chExt cx="248900" cy="316450"/>
          </a:xfrm>
        </p:grpSpPr>
        <p:sp>
          <p:nvSpPr>
            <p:cNvPr id="6407" name="Google Shape;6407;p7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9" name="Google Shape;6409;p71"/>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1"/>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1" name="Google Shape;6411;p71"/>
          <p:cNvGrpSpPr/>
          <p:nvPr/>
        </p:nvGrpSpPr>
        <p:grpSpPr>
          <a:xfrm>
            <a:off x="1690803" y="2187015"/>
            <a:ext cx="371814" cy="369974"/>
            <a:chOff x="-42259725" y="3951100"/>
            <a:chExt cx="318225" cy="316650"/>
          </a:xfrm>
        </p:grpSpPr>
        <p:sp>
          <p:nvSpPr>
            <p:cNvPr id="6412" name="Google Shape;6412;p7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71"/>
          <p:cNvGrpSpPr/>
          <p:nvPr/>
        </p:nvGrpSpPr>
        <p:grpSpPr>
          <a:xfrm>
            <a:off x="3889164" y="1366036"/>
            <a:ext cx="370879" cy="337755"/>
            <a:chOff x="-40378075" y="3267450"/>
            <a:chExt cx="317425" cy="289075"/>
          </a:xfrm>
        </p:grpSpPr>
        <p:sp>
          <p:nvSpPr>
            <p:cNvPr id="6415" name="Google Shape;6415;p7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71"/>
          <p:cNvGrpSpPr/>
          <p:nvPr/>
        </p:nvGrpSpPr>
        <p:grpSpPr>
          <a:xfrm>
            <a:off x="3892830" y="1767304"/>
            <a:ext cx="363548" cy="369974"/>
            <a:chOff x="-40372575" y="3604550"/>
            <a:chExt cx="311150" cy="316650"/>
          </a:xfrm>
        </p:grpSpPr>
        <p:sp>
          <p:nvSpPr>
            <p:cNvPr id="6420" name="Google Shape;6420;p7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3" name="Google Shape;6423;p71"/>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4" name="Google Shape;6424;p71"/>
          <p:cNvGrpSpPr/>
          <p:nvPr/>
        </p:nvGrpSpPr>
        <p:grpSpPr>
          <a:xfrm>
            <a:off x="2616780" y="2659967"/>
            <a:ext cx="399038" cy="372165"/>
            <a:chOff x="-38542250" y="3220175"/>
            <a:chExt cx="341525" cy="318525"/>
          </a:xfrm>
        </p:grpSpPr>
        <p:sp>
          <p:nvSpPr>
            <p:cNvPr id="6425" name="Google Shape;6425;p7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71"/>
          <p:cNvGrpSpPr/>
          <p:nvPr/>
        </p:nvGrpSpPr>
        <p:grpSpPr>
          <a:xfrm>
            <a:off x="2638712" y="3119337"/>
            <a:ext cx="369974" cy="369068"/>
            <a:chOff x="-38537400" y="3588000"/>
            <a:chExt cx="316650" cy="315875"/>
          </a:xfrm>
        </p:grpSpPr>
        <p:sp>
          <p:nvSpPr>
            <p:cNvPr id="6429" name="Google Shape;6429;p7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71"/>
          <p:cNvGrpSpPr/>
          <p:nvPr/>
        </p:nvGrpSpPr>
        <p:grpSpPr>
          <a:xfrm>
            <a:off x="2637792" y="3576866"/>
            <a:ext cx="371814" cy="369974"/>
            <a:chOff x="-38538975" y="3954250"/>
            <a:chExt cx="318225" cy="316650"/>
          </a:xfrm>
        </p:grpSpPr>
        <p:sp>
          <p:nvSpPr>
            <p:cNvPr id="6434" name="Google Shape;6434;p7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71"/>
          <p:cNvGrpSpPr/>
          <p:nvPr/>
        </p:nvGrpSpPr>
        <p:grpSpPr>
          <a:xfrm>
            <a:off x="3955104" y="3571793"/>
            <a:ext cx="375465" cy="371814"/>
            <a:chOff x="-37385100" y="3949908"/>
            <a:chExt cx="321350" cy="318225"/>
          </a:xfrm>
        </p:grpSpPr>
        <p:sp>
          <p:nvSpPr>
            <p:cNvPr id="6437" name="Google Shape;6437;p7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71"/>
          <p:cNvGrpSpPr/>
          <p:nvPr/>
        </p:nvGrpSpPr>
        <p:grpSpPr>
          <a:xfrm>
            <a:off x="2130763" y="1307353"/>
            <a:ext cx="370909" cy="370675"/>
            <a:chOff x="-41895050" y="3217225"/>
            <a:chExt cx="317450" cy="317250"/>
          </a:xfrm>
        </p:grpSpPr>
        <p:sp>
          <p:nvSpPr>
            <p:cNvPr id="6440" name="Google Shape;6440;p7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71"/>
          <p:cNvGrpSpPr/>
          <p:nvPr/>
        </p:nvGrpSpPr>
        <p:grpSpPr>
          <a:xfrm>
            <a:off x="2130310" y="1744287"/>
            <a:ext cx="371814" cy="369974"/>
            <a:chOff x="-41893475" y="3584850"/>
            <a:chExt cx="318225" cy="316650"/>
          </a:xfrm>
        </p:grpSpPr>
        <p:sp>
          <p:nvSpPr>
            <p:cNvPr id="6446" name="Google Shape;6446;p7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0" name="Google Shape;6450;p71"/>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1"/>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2" name="Google Shape;6452;p71"/>
          <p:cNvGrpSpPr/>
          <p:nvPr/>
        </p:nvGrpSpPr>
        <p:grpSpPr>
          <a:xfrm>
            <a:off x="900338" y="3139579"/>
            <a:ext cx="337522" cy="370909"/>
            <a:chOff x="-39998250" y="3605325"/>
            <a:chExt cx="288875" cy="317450"/>
          </a:xfrm>
        </p:grpSpPr>
        <p:sp>
          <p:nvSpPr>
            <p:cNvPr id="6453" name="Google Shape;6453;p7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71"/>
          <p:cNvGrpSpPr/>
          <p:nvPr/>
        </p:nvGrpSpPr>
        <p:grpSpPr>
          <a:xfrm>
            <a:off x="884112" y="3598043"/>
            <a:ext cx="369974" cy="369945"/>
            <a:chOff x="-40011050" y="3972375"/>
            <a:chExt cx="316650" cy="316625"/>
          </a:xfrm>
        </p:grpSpPr>
        <p:sp>
          <p:nvSpPr>
            <p:cNvPr id="6456" name="Google Shape;6456;p7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71"/>
          <p:cNvGrpSpPr/>
          <p:nvPr/>
        </p:nvGrpSpPr>
        <p:grpSpPr>
          <a:xfrm>
            <a:off x="3116043" y="2662742"/>
            <a:ext cx="266921" cy="369039"/>
            <a:chOff x="-38129425" y="3222550"/>
            <a:chExt cx="228450" cy="315850"/>
          </a:xfrm>
        </p:grpSpPr>
        <p:sp>
          <p:nvSpPr>
            <p:cNvPr id="6459" name="Google Shape;6459;p7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71"/>
          <p:cNvGrpSpPr/>
          <p:nvPr/>
        </p:nvGrpSpPr>
        <p:grpSpPr>
          <a:xfrm>
            <a:off x="3071012" y="3119337"/>
            <a:ext cx="371785" cy="369974"/>
            <a:chOff x="-38172725" y="3588000"/>
            <a:chExt cx="318200" cy="316650"/>
          </a:xfrm>
        </p:grpSpPr>
        <p:sp>
          <p:nvSpPr>
            <p:cNvPr id="6462" name="Google Shape;6462;p7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71"/>
          <p:cNvGrpSpPr/>
          <p:nvPr/>
        </p:nvGrpSpPr>
        <p:grpSpPr>
          <a:xfrm>
            <a:off x="3146914" y="3577772"/>
            <a:ext cx="219981" cy="369974"/>
            <a:chOff x="-38109725" y="3955025"/>
            <a:chExt cx="188275" cy="316650"/>
          </a:xfrm>
        </p:grpSpPr>
        <p:sp>
          <p:nvSpPr>
            <p:cNvPr id="6471" name="Google Shape;6471;p7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3" name="Google Shape;6473;p71"/>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4" name="Google Shape;6474;p71"/>
          <p:cNvGrpSpPr/>
          <p:nvPr/>
        </p:nvGrpSpPr>
        <p:grpSpPr>
          <a:xfrm>
            <a:off x="2562313" y="1309193"/>
            <a:ext cx="373654" cy="369068"/>
            <a:chOff x="-41530375" y="3218800"/>
            <a:chExt cx="319800" cy="315875"/>
          </a:xfrm>
        </p:grpSpPr>
        <p:sp>
          <p:nvSpPr>
            <p:cNvPr id="6475" name="Google Shape;6475;p7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1"/>
          <p:cNvGrpSpPr/>
          <p:nvPr/>
        </p:nvGrpSpPr>
        <p:grpSpPr>
          <a:xfrm>
            <a:off x="2564607" y="1824351"/>
            <a:ext cx="369068" cy="289004"/>
            <a:chOff x="-41526450" y="3653375"/>
            <a:chExt cx="315875" cy="247350"/>
          </a:xfrm>
        </p:grpSpPr>
        <p:sp>
          <p:nvSpPr>
            <p:cNvPr id="6478" name="Google Shape;6478;p7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71"/>
          <p:cNvGrpSpPr/>
          <p:nvPr/>
        </p:nvGrpSpPr>
        <p:grpSpPr>
          <a:xfrm>
            <a:off x="2565994" y="2187015"/>
            <a:ext cx="366293" cy="369974"/>
            <a:chOff x="-41526450" y="3951100"/>
            <a:chExt cx="313500" cy="316650"/>
          </a:xfrm>
        </p:grpSpPr>
        <p:sp>
          <p:nvSpPr>
            <p:cNvPr id="6481" name="Google Shape;6481;p7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71"/>
          <p:cNvGrpSpPr/>
          <p:nvPr/>
        </p:nvGrpSpPr>
        <p:grpSpPr>
          <a:xfrm>
            <a:off x="1331249" y="2681144"/>
            <a:ext cx="339595" cy="371814"/>
            <a:chOff x="-39625900" y="3238300"/>
            <a:chExt cx="290650" cy="318225"/>
          </a:xfrm>
        </p:grpSpPr>
        <p:sp>
          <p:nvSpPr>
            <p:cNvPr id="6485" name="Google Shape;6485;p7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7" name="Google Shape;6487;p71"/>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8" name="Google Shape;6488;p71"/>
          <p:cNvGrpSpPr/>
          <p:nvPr/>
        </p:nvGrpSpPr>
        <p:grpSpPr>
          <a:xfrm>
            <a:off x="1325300" y="3597605"/>
            <a:ext cx="366293" cy="370441"/>
            <a:chOff x="-39647175" y="3972000"/>
            <a:chExt cx="313500" cy="317050"/>
          </a:xfrm>
        </p:grpSpPr>
        <p:sp>
          <p:nvSpPr>
            <p:cNvPr id="6489" name="Google Shape;6489;p7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71"/>
          <p:cNvGrpSpPr/>
          <p:nvPr/>
        </p:nvGrpSpPr>
        <p:grpSpPr>
          <a:xfrm>
            <a:off x="3494427" y="2661603"/>
            <a:ext cx="375495" cy="370879"/>
            <a:chOff x="-37808850" y="3221575"/>
            <a:chExt cx="321375" cy="317425"/>
          </a:xfrm>
        </p:grpSpPr>
        <p:sp>
          <p:nvSpPr>
            <p:cNvPr id="6493" name="Google Shape;6493;p7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71"/>
          <p:cNvGrpSpPr/>
          <p:nvPr/>
        </p:nvGrpSpPr>
        <p:grpSpPr>
          <a:xfrm>
            <a:off x="3503201" y="3183634"/>
            <a:ext cx="372749" cy="241158"/>
            <a:chOff x="-37806500" y="3643030"/>
            <a:chExt cx="319025" cy="206400"/>
          </a:xfrm>
        </p:grpSpPr>
        <p:sp>
          <p:nvSpPr>
            <p:cNvPr id="6496" name="Google Shape;6496;p7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71"/>
          <p:cNvGrpSpPr/>
          <p:nvPr/>
        </p:nvGrpSpPr>
        <p:grpSpPr>
          <a:xfrm>
            <a:off x="3505508" y="3575931"/>
            <a:ext cx="368134" cy="371814"/>
            <a:chOff x="-37804925" y="3953450"/>
            <a:chExt cx="315075" cy="318225"/>
          </a:xfrm>
        </p:grpSpPr>
        <p:sp>
          <p:nvSpPr>
            <p:cNvPr id="6499" name="Google Shape;6499;p7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2" name="Google Shape;6502;p71"/>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3" name="Google Shape;6503;p71"/>
          <p:cNvGrpSpPr/>
          <p:nvPr/>
        </p:nvGrpSpPr>
        <p:grpSpPr>
          <a:xfrm>
            <a:off x="4860977" y="1328538"/>
            <a:ext cx="355663" cy="308725"/>
            <a:chOff x="-28462125" y="3199700"/>
            <a:chExt cx="298550" cy="259150"/>
          </a:xfrm>
        </p:grpSpPr>
        <p:sp>
          <p:nvSpPr>
            <p:cNvPr id="6504" name="Google Shape;6504;p7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71"/>
          <p:cNvGrpSpPr/>
          <p:nvPr/>
        </p:nvGrpSpPr>
        <p:grpSpPr>
          <a:xfrm>
            <a:off x="4861930" y="1763228"/>
            <a:ext cx="353757" cy="352833"/>
            <a:chOff x="-28461325" y="3545475"/>
            <a:chExt cx="296950" cy="296175"/>
          </a:xfrm>
        </p:grpSpPr>
        <p:sp>
          <p:nvSpPr>
            <p:cNvPr id="6508" name="Google Shape;6508;p7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71"/>
          <p:cNvGrpSpPr/>
          <p:nvPr/>
        </p:nvGrpSpPr>
        <p:grpSpPr>
          <a:xfrm>
            <a:off x="4858162" y="2213272"/>
            <a:ext cx="361292" cy="352803"/>
            <a:chOff x="-28463700" y="3914875"/>
            <a:chExt cx="303275" cy="296150"/>
          </a:xfrm>
        </p:grpSpPr>
        <p:sp>
          <p:nvSpPr>
            <p:cNvPr id="6515" name="Google Shape;6515;p7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71"/>
          <p:cNvGrpSpPr/>
          <p:nvPr/>
        </p:nvGrpSpPr>
        <p:grpSpPr>
          <a:xfrm>
            <a:off x="7092947" y="1369355"/>
            <a:ext cx="351880" cy="227092"/>
            <a:chOff x="-26573400" y="3224125"/>
            <a:chExt cx="295375" cy="190625"/>
          </a:xfrm>
        </p:grpSpPr>
        <p:sp>
          <p:nvSpPr>
            <p:cNvPr id="6518" name="Google Shape;6518;p7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71"/>
          <p:cNvGrpSpPr/>
          <p:nvPr/>
        </p:nvGrpSpPr>
        <p:grpSpPr>
          <a:xfrm>
            <a:off x="7092947" y="1763690"/>
            <a:ext cx="351880" cy="351910"/>
            <a:chOff x="-26573400" y="3546250"/>
            <a:chExt cx="295375" cy="295400"/>
          </a:xfrm>
        </p:grpSpPr>
        <p:sp>
          <p:nvSpPr>
            <p:cNvPr id="6521" name="Google Shape;6521;p7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71"/>
          <p:cNvGrpSpPr/>
          <p:nvPr/>
        </p:nvGrpSpPr>
        <p:grpSpPr>
          <a:xfrm>
            <a:off x="7081228" y="2213599"/>
            <a:ext cx="375319" cy="352148"/>
            <a:chOff x="-26583625" y="3917025"/>
            <a:chExt cx="315050" cy="295600"/>
          </a:xfrm>
        </p:grpSpPr>
        <p:sp>
          <p:nvSpPr>
            <p:cNvPr id="6527" name="Google Shape;6527;p7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1" name="Google Shape;6531;p71"/>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2" name="Google Shape;6532;p71"/>
          <p:cNvGrpSpPr/>
          <p:nvPr/>
        </p:nvGrpSpPr>
        <p:grpSpPr>
          <a:xfrm>
            <a:off x="5779742" y="3172629"/>
            <a:ext cx="289039" cy="352833"/>
            <a:chOff x="-24694925" y="3518700"/>
            <a:chExt cx="242625" cy="296175"/>
          </a:xfrm>
        </p:grpSpPr>
        <p:sp>
          <p:nvSpPr>
            <p:cNvPr id="6533" name="Google Shape;6533;p7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71"/>
          <p:cNvGrpSpPr/>
          <p:nvPr/>
        </p:nvGrpSpPr>
        <p:grpSpPr>
          <a:xfrm>
            <a:off x="5779280" y="3622657"/>
            <a:ext cx="289962" cy="352833"/>
            <a:chOff x="-24709100" y="3888875"/>
            <a:chExt cx="243400" cy="296175"/>
          </a:xfrm>
        </p:grpSpPr>
        <p:sp>
          <p:nvSpPr>
            <p:cNvPr id="6538" name="Google Shape;6538;p7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71"/>
          <p:cNvGrpSpPr/>
          <p:nvPr/>
        </p:nvGrpSpPr>
        <p:grpSpPr>
          <a:xfrm>
            <a:off x="7979280" y="2695320"/>
            <a:ext cx="356556" cy="349557"/>
            <a:chOff x="-22863675" y="3131775"/>
            <a:chExt cx="299300" cy="293425"/>
          </a:xfrm>
        </p:grpSpPr>
        <p:sp>
          <p:nvSpPr>
            <p:cNvPr id="6542" name="Google Shape;6542;p7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71"/>
          <p:cNvGrpSpPr/>
          <p:nvPr/>
        </p:nvGrpSpPr>
        <p:grpSpPr>
          <a:xfrm>
            <a:off x="5322144" y="1306499"/>
            <a:ext cx="310602" cy="352803"/>
            <a:chOff x="-28069875" y="3175300"/>
            <a:chExt cx="260725" cy="296150"/>
          </a:xfrm>
        </p:grpSpPr>
        <p:sp>
          <p:nvSpPr>
            <p:cNvPr id="6546" name="Google Shape;6546;p7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5" name="Google Shape;6555;p71"/>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6" name="Google Shape;6556;p71"/>
          <p:cNvGrpSpPr/>
          <p:nvPr/>
        </p:nvGrpSpPr>
        <p:grpSpPr>
          <a:xfrm>
            <a:off x="5363423" y="2213733"/>
            <a:ext cx="228045" cy="351880"/>
            <a:chOff x="-28032075" y="3916450"/>
            <a:chExt cx="191425" cy="295375"/>
          </a:xfrm>
        </p:grpSpPr>
        <p:sp>
          <p:nvSpPr>
            <p:cNvPr id="6557" name="Google Shape;6557;p7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71"/>
          <p:cNvGrpSpPr/>
          <p:nvPr/>
        </p:nvGrpSpPr>
        <p:grpSpPr>
          <a:xfrm>
            <a:off x="7528769" y="1306484"/>
            <a:ext cx="352833" cy="352833"/>
            <a:chOff x="-26201650" y="3176075"/>
            <a:chExt cx="296175" cy="296175"/>
          </a:xfrm>
        </p:grpSpPr>
        <p:sp>
          <p:nvSpPr>
            <p:cNvPr id="6561" name="Google Shape;6561;p7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71"/>
          <p:cNvGrpSpPr/>
          <p:nvPr/>
        </p:nvGrpSpPr>
        <p:grpSpPr>
          <a:xfrm>
            <a:off x="7528293" y="1763705"/>
            <a:ext cx="353786" cy="351880"/>
            <a:chOff x="-26204800" y="3547050"/>
            <a:chExt cx="296975" cy="295375"/>
          </a:xfrm>
        </p:grpSpPr>
        <p:sp>
          <p:nvSpPr>
            <p:cNvPr id="6564" name="Google Shape;6564;p7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6" name="Google Shape;6566;p71"/>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7" name="Google Shape;6567;p71"/>
          <p:cNvGrpSpPr/>
          <p:nvPr/>
        </p:nvGrpSpPr>
        <p:grpSpPr>
          <a:xfrm>
            <a:off x="6199548" y="2693683"/>
            <a:ext cx="345328" cy="352833"/>
            <a:chOff x="-24353875" y="3147725"/>
            <a:chExt cx="289875" cy="296175"/>
          </a:xfrm>
        </p:grpSpPr>
        <p:sp>
          <p:nvSpPr>
            <p:cNvPr id="6568" name="Google Shape;6568;p7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0" name="Google Shape;6570;p71"/>
          <p:cNvGrpSpPr/>
          <p:nvPr/>
        </p:nvGrpSpPr>
        <p:grpSpPr>
          <a:xfrm>
            <a:off x="6207530" y="3173090"/>
            <a:ext cx="329365" cy="351910"/>
            <a:chOff x="-24344425" y="3519475"/>
            <a:chExt cx="276475" cy="295400"/>
          </a:xfrm>
        </p:grpSpPr>
        <p:sp>
          <p:nvSpPr>
            <p:cNvPr id="6571" name="Google Shape;6571;p7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71"/>
          <p:cNvGrpSpPr/>
          <p:nvPr/>
        </p:nvGrpSpPr>
        <p:grpSpPr>
          <a:xfrm>
            <a:off x="6197210" y="3625010"/>
            <a:ext cx="350004" cy="348128"/>
            <a:chOff x="-24353075" y="3891250"/>
            <a:chExt cx="293800" cy="292225"/>
          </a:xfrm>
        </p:grpSpPr>
        <p:sp>
          <p:nvSpPr>
            <p:cNvPr id="6574" name="Google Shape;6574;p7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71"/>
          <p:cNvGrpSpPr/>
          <p:nvPr/>
        </p:nvGrpSpPr>
        <p:grpSpPr>
          <a:xfrm>
            <a:off x="7980681" y="3173313"/>
            <a:ext cx="353757" cy="351463"/>
            <a:chOff x="-22845575" y="3504075"/>
            <a:chExt cx="296950" cy="295025"/>
          </a:xfrm>
        </p:grpSpPr>
        <p:sp>
          <p:nvSpPr>
            <p:cNvPr id="6577" name="Google Shape;6577;p7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71"/>
          <p:cNvGrpSpPr/>
          <p:nvPr/>
        </p:nvGrpSpPr>
        <p:grpSpPr>
          <a:xfrm>
            <a:off x="5773862" y="1306961"/>
            <a:ext cx="299344" cy="351880"/>
            <a:chOff x="-27691025" y="3175300"/>
            <a:chExt cx="251275" cy="295375"/>
          </a:xfrm>
        </p:grpSpPr>
        <p:sp>
          <p:nvSpPr>
            <p:cNvPr id="6580" name="Google Shape;6580;p7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71"/>
          <p:cNvGrpSpPr/>
          <p:nvPr/>
        </p:nvGrpSpPr>
        <p:grpSpPr>
          <a:xfrm>
            <a:off x="5746179" y="1825637"/>
            <a:ext cx="354710" cy="228015"/>
            <a:chOff x="-27721750" y="3598250"/>
            <a:chExt cx="297750" cy="191400"/>
          </a:xfrm>
        </p:grpSpPr>
        <p:sp>
          <p:nvSpPr>
            <p:cNvPr id="6585" name="Google Shape;6585;p7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71"/>
          <p:cNvGrpSpPr/>
          <p:nvPr/>
        </p:nvGrpSpPr>
        <p:grpSpPr>
          <a:xfrm>
            <a:off x="5747579" y="2219183"/>
            <a:ext cx="351910" cy="340980"/>
            <a:chOff x="-27719400" y="3925600"/>
            <a:chExt cx="295400" cy="286225"/>
          </a:xfrm>
        </p:grpSpPr>
        <p:sp>
          <p:nvSpPr>
            <p:cNvPr id="6588" name="Google Shape;6588;p7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71"/>
          <p:cNvGrpSpPr/>
          <p:nvPr/>
        </p:nvGrpSpPr>
        <p:grpSpPr>
          <a:xfrm>
            <a:off x="7968851" y="1306023"/>
            <a:ext cx="353757" cy="353757"/>
            <a:chOff x="-25834600" y="3176875"/>
            <a:chExt cx="296950" cy="296950"/>
          </a:xfrm>
        </p:grpSpPr>
        <p:sp>
          <p:nvSpPr>
            <p:cNvPr id="6591" name="Google Shape;6591;p7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71"/>
          <p:cNvGrpSpPr/>
          <p:nvPr/>
        </p:nvGrpSpPr>
        <p:grpSpPr>
          <a:xfrm>
            <a:off x="7968851" y="1774024"/>
            <a:ext cx="353757" cy="331241"/>
            <a:chOff x="-25834600" y="3564375"/>
            <a:chExt cx="296950" cy="278050"/>
          </a:xfrm>
        </p:grpSpPr>
        <p:sp>
          <p:nvSpPr>
            <p:cNvPr id="6597" name="Google Shape;6597;p7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71"/>
          <p:cNvGrpSpPr/>
          <p:nvPr/>
        </p:nvGrpSpPr>
        <p:grpSpPr>
          <a:xfrm>
            <a:off x="7966974" y="2213376"/>
            <a:ext cx="357509" cy="352595"/>
            <a:chOff x="-25834600" y="3915850"/>
            <a:chExt cx="300100" cy="295975"/>
          </a:xfrm>
        </p:grpSpPr>
        <p:sp>
          <p:nvSpPr>
            <p:cNvPr id="6606" name="Google Shape;6606;p7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71"/>
          <p:cNvGrpSpPr/>
          <p:nvPr/>
        </p:nvGrpSpPr>
        <p:grpSpPr>
          <a:xfrm>
            <a:off x="6702402" y="2694606"/>
            <a:ext cx="228968" cy="350987"/>
            <a:chOff x="-23930925" y="3149300"/>
            <a:chExt cx="192200" cy="294625"/>
          </a:xfrm>
        </p:grpSpPr>
        <p:sp>
          <p:nvSpPr>
            <p:cNvPr id="6610" name="Google Shape;6610;p7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71"/>
          <p:cNvGrpSpPr/>
          <p:nvPr/>
        </p:nvGrpSpPr>
        <p:grpSpPr>
          <a:xfrm>
            <a:off x="6659232" y="3173090"/>
            <a:ext cx="315307" cy="351910"/>
            <a:chOff x="-23962425" y="3519475"/>
            <a:chExt cx="264675" cy="295400"/>
          </a:xfrm>
        </p:grpSpPr>
        <p:sp>
          <p:nvSpPr>
            <p:cNvPr id="6615" name="Google Shape;6615;p7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71"/>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71"/>
          <p:cNvGrpSpPr/>
          <p:nvPr/>
        </p:nvGrpSpPr>
        <p:grpSpPr>
          <a:xfrm>
            <a:off x="8037908" y="3623134"/>
            <a:ext cx="239302" cy="351880"/>
            <a:chOff x="-22788075" y="3904625"/>
            <a:chExt cx="200875" cy="295375"/>
          </a:xfrm>
        </p:grpSpPr>
        <p:sp>
          <p:nvSpPr>
            <p:cNvPr id="6619" name="Google Shape;6619;p7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71"/>
          <p:cNvGrpSpPr/>
          <p:nvPr/>
        </p:nvGrpSpPr>
        <p:grpSpPr>
          <a:xfrm>
            <a:off x="6193206" y="1306499"/>
            <a:ext cx="354710" cy="352803"/>
            <a:chOff x="-27351575" y="3175300"/>
            <a:chExt cx="297750" cy="296150"/>
          </a:xfrm>
        </p:grpSpPr>
        <p:sp>
          <p:nvSpPr>
            <p:cNvPr id="6624" name="Google Shape;6624;p7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8" name="Google Shape;6628;p71"/>
          <p:cNvGrpSpPr/>
          <p:nvPr/>
        </p:nvGrpSpPr>
        <p:grpSpPr>
          <a:xfrm>
            <a:off x="6235914" y="1763109"/>
            <a:ext cx="269293" cy="353072"/>
            <a:chOff x="-27313750" y="3545275"/>
            <a:chExt cx="226050" cy="296375"/>
          </a:xfrm>
        </p:grpSpPr>
        <p:sp>
          <p:nvSpPr>
            <p:cNvPr id="6629" name="Google Shape;6629;p7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71"/>
          <p:cNvGrpSpPr/>
          <p:nvPr/>
        </p:nvGrpSpPr>
        <p:grpSpPr>
          <a:xfrm>
            <a:off x="6193206" y="2211380"/>
            <a:ext cx="354710" cy="356586"/>
            <a:chOff x="-27351575" y="3915650"/>
            <a:chExt cx="297750" cy="299325"/>
          </a:xfrm>
        </p:grpSpPr>
        <p:sp>
          <p:nvSpPr>
            <p:cNvPr id="6633" name="Google Shape;6633;p7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71"/>
          <p:cNvGrpSpPr/>
          <p:nvPr/>
        </p:nvGrpSpPr>
        <p:grpSpPr>
          <a:xfrm>
            <a:off x="4880696" y="2693579"/>
            <a:ext cx="319060" cy="353042"/>
            <a:chOff x="-25445525" y="3175900"/>
            <a:chExt cx="267825" cy="296350"/>
          </a:xfrm>
        </p:grpSpPr>
        <p:sp>
          <p:nvSpPr>
            <p:cNvPr id="6636" name="Google Shape;6636;p7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71"/>
          <p:cNvGrpSpPr/>
          <p:nvPr/>
        </p:nvGrpSpPr>
        <p:grpSpPr>
          <a:xfrm>
            <a:off x="4862410" y="3183902"/>
            <a:ext cx="355633" cy="330288"/>
            <a:chOff x="-25465200" y="3565175"/>
            <a:chExt cx="298525" cy="277250"/>
          </a:xfrm>
        </p:grpSpPr>
        <p:sp>
          <p:nvSpPr>
            <p:cNvPr id="6640" name="Google Shape;6640;p7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71"/>
          <p:cNvGrpSpPr/>
          <p:nvPr/>
        </p:nvGrpSpPr>
        <p:grpSpPr>
          <a:xfrm>
            <a:off x="4861948" y="3623432"/>
            <a:ext cx="356556" cy="351285"/>
            <a:chOff x="-25465200" y="3916150"/>
            <a:chExt cx="299300" cy="294875"/>
          </a:xfrm>
        </p:grpSpPr>
        <p:sp>
          <p:nvSpPr>
            <p:cNvPr id="6643" name="Google Shape;6643;p7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5" name="Google Shape;6645;p71"/>
          <p:cNvGrpSpPr/>
          <p:nvPr/>
        </p:nvGrpSpPr>
        <p:grpSpPr>
          <a:xfrm>
            <a:off x="7089388" y="2693698"/>
            <a:ext cx="351880" cy="352803"/>
            <a:chOff x="-23615075" y="3148525"/>
            <a:chExt cx="295375" cy="296150"/>
          </a:xfrm>
        </p:grpSpPr>
        <p:sp>
          <p:nvSpPr>
            <p:cNvPr id="6646" name="Google Shape;6646;p7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0" name="Google Shape;6650;p71"/>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1" name="Google Shape;6651;p71"/>
          <p:cNvGrpSpPr/>
          <p:nvPr/>
        </p:nvGrpSpPr>
        <p:grpSpPr>
          <a:xfrm>
            <a:off x="7088911" y="3632977"/>
            <a:ext cx="352833" cy="332194"/>
            <a:chOff x="-23615075" y="3906200"/>
            <a:chExt cx="296175" cy="278850"/>
          </a:xfrm>
        </p:grpSpPr>
        <p:sp>
          <p:nvSpPr>
            <p:cNvPr id="6652" name="Google Shape;6652;p7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5" name="Google Shape;6655;p71"/>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6" name="Google Shape;6656;p71"/>
          <p:cNvGrpSpPr/>
          <p:nvPr/>
        </p:nvGrpSpPr>
        <p:grpSpPr>
          <a:xfrm>
            <a:off x="6637880" y="1306618"/>
            <a:ext cx="353757" cy="352565"/>
            <a:chOff x="-26980600" y="3175500"/>
            <a:chExt cx="296950" cy="295950"/>
          </a:xfrm>
        </p:grpSpPr>
        <p:sp>
          <p:nvSpPr>
            <p:cNvPr id="6657" name="Google Shape;6657;p7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0" name="Google Shape;6660;p71"/>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71"/>
          <p:cNvGrpSpPr/>
          <p:nvPr/>
        </p:nvGrpSpPr>
        <p:grpSpPr>
          <a:xfrm>
            <a:off x="6638357" y="2245154"/>
            <a:ext cx="352803" cy="289039"/>
            <a:chOff x="-26981375" y="3951875"/>
            <a:chExt cx="296150" cy="242625"/>
          </a:xfrm>
        </p:grpSpPr>
        <p:sp>
          <p:nvSpPr>
            <p:cNvPr id="6662" name="Google Shape;6662;p7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71"/>
          <p:cNvGrpSpPr/>
          <p:nvPr/>
        </p:nvGrpSpPr>
        <p:grpSpPr>
          <a:xfrm>
            <a:off x="5303399" y="2692745"/>
            <a:ext cx="351910" cy="354710"/>
            <a:chOff x="-25094250" y="3176075"/>
            <a:chExt cx="295400" cy="297750"/>
          </a:xfrm>
        </p:grpSpPr>
        <p:sp>
          <p:nvSpPr>
            <p:cNvPr id="6666" name="Google Shape;6666;p7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71"/>
          <p:cNvGrpSpPr/>
          <p:nvPr/>
        </p:nvGrpSpPr>
        <p:grpSpPr>
          <a:xfrm>
            <a:off x="5303399" y="3173106"/>
            <a:ext cx="351910" cy="351880"/>
            <a:chOff x="-25094250" y="3547050"/>
            <a:chExt cx="295400" cy="295375"/>
          </a:xfrm>
        </p:grpSpPr>
        <p:sp>
          <p:nvSpPr>
            <p:cNvPr id="6670" name="Google Shape;6670;p7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5" name="Google Shape;6675;p71"/>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6" name="Google Shape;6676;p71"/>
          <p:cNvGrpSpPr/>
          <p:nvPr/>
        </p:nvGrpSpPr>
        <p:grpSpPr>
          <a:xfrm>
            <a:off x="7535476" y="2693698"/>
            <a:ext cx="352803" cy="352803"/>
            <a:chOff x="-23245675" y="3148525"/>
            <a:chExt cx="296150" cy="296150"/>
          </a:xfrm>
        </p:grpSpPr>
        <p:sp>
          <p:nvSpPr>
            <p:cNvPr id="6677" name="Google Shape;6677;p7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0" name="Google Shape;6680;p71"/>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1" name="Google Shape;6681;p71"/>
          <p:cNvGrpSpPr/>
          <p:nvPr/>
        </p:nvGrpSpPr>
        <p:grpSpPr>
          <a:xfrm>
            <a:off x="7535938" y="3622672"/>
            <a:ext cx="351880" cy="352803"/>
            <a:chOff x="-23244900" y="3888100"/>
            <a:chExt cx="295375" cy="296150"/>
          </a:xfrm>
        </p:grpSpPr>
        <p:sp>
          <p:nvSpPr>
            <p:cNvPr id="6682" name="Google Shape;6682;p7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3" name="Google Shape;6693;p71"/>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1"/>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695" name="Google Shape;6695;p71"/>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99"/>
        <p:cNvGrpSpPr/>
        <p:nvPr/>
      </p:nvGrpSpPr>
      <p:grpSpPr>
        <a:xfrm>
          <a:off x="0" y="0"/>
          <a:ext cx="0" cy="0"/>
          <a:chOff x="0" y="0"/>
          <a:chExt cx="0" cy="0"/>
        </a:xfrm>
      </p:grpSpPr>
      <p:sp>
        <p:nvSpPr>
          <p:cNvPr id="6700" name="Google Shape;6700;p72"/>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1" name="Google Shape;6701;p72"/>
          <p:cNvGrpSpPr/>
          <p:nvPr/>
        </p:nvGrpSpPr>
        <p:grpSpPr>
          <a:xfrm>
            <a:off x="850004" y="1823018"/>
            <a:ext cx="367261" cy="367261"/>
            <a:chOff x="-65145700" y="3727425"/>
            <a:chExt cx="317425" cy="317425"/>
          </a:xfrm>
        </p:grpSpPr>
        <p:sp>
          <p:nvSpPr>
            <p:cNvPr id="6702" name="Google Shape;6702;p7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72"/>
          <p:cNvGrpSpPr/>
          <p:nvPr/>
        </p:nvGrpSpPr>
        <p:grpSpPr>
          <a:xfrm>
            <a:off x="853201" y="2251933"/>
            <a:ext cx="360868" cy="367261"/>
            <a:chOff x="-65144125" y="4094450"/>
            <a:chExt cx="311900" cy="317425"/>
          </a:xfrm>
        </p:grpSpPr>
        <p:sp>
          <p:nvSpPr>
            <p:cNvPr id="6705" name="Google Shape;6705;p7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8" name="Google Shape;6708;p72"/>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9" name="Google Shape;6709;p72"/>
          <p:cNvGrpSpPr/>
          <p:nvPr/>
        </p:nvGrpSpPr>
        <p:grpSpPr>
          <a:xfrm>
            <a:off x="3056770" y="1822628"/>
            <a:ext cx="370645" cy="368042"/>
            <a:chOff x="-63250675" y="3744075"/>
            <a:chExt cx="320350" cy="318100"/>
          </a:xfrm>
        </p:grpSpPr>
        <p:sp>
          <p:nvSpPr>
            <p:cNvPr id="6710" name="Google Shape;6710;p7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72"/>
          <p:cNvGrpSpPr/>
          <p:nvPr/>
        </p:nvGrpSpPr>
        <p:grpSpPr>
          <a:xfrm>
            <a:off x="3058462" y="2251933"/>
            <a:ext cx="367261" cy="367261"/>
            <a:chOff x="-63250675" y="4110200"/>
            <a:chExt cx="317425" cy="317425"/>
          </a:xfrm>
        </p:grpSpPr>
        <p:sp>
          <p:nvSpPr>
            <p:cNvPr id="6714" name="Google Shape;6714;p7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72"/>
          <p:cNvGrpSpPr/>
          <p:nvPr/>
        </p:nvGrpSpPr>
        <p:grpSpPr>
          <a:xfrm>
            <a:off x="1737509" y="2749028"/>
            <a:ext cx="359075" cy="358844"/>
            <a:chOff x="-61351725" y="3372400"/>
            <a:chExt cx="310350" cy="310150"/>
          </a:xfrm>
        </p:grpSpPr>
        <p:sp>
          <p:nvSpPr>
            <p:cNvPr id="6724" name="Google Shape;6724;p7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72"/>
          <p:cNvGrpSpPr/>
          <p:nvPr/>
        </p:nvGrpSpPr>
        <p:grpSpPr>
          <a:xfrm>
            <a:off x="1733864" y="3212084"/>
            <a:ext cx="366364" cy="333534"/>
            <a:chOff x="-61354875" y="3751050"/>
            <a:chExt cx="316650" cy="288275"/>
          </a:xfrm>
        </p:grpSpPr>
        <p:sp>
          <p:nvSpPr>
            <p:cNvPr id="6728" name="Google Shape;6728;p7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72"/>
          <p:cNvGrpSpPr/>
          <p:nvPr/>
        </p:nvGrpSpPr>
        <p:grpSpPr>
          <a:xfrm>
            <a:off x="1733864" y="3653724"/>
            <a:ext cx="366364" cy="367290"/>
            <a:chOff x="-61354875" y="4101525"/>
            <a:chExt cx="316650" cy="317450"/>
          </a:xfrm>
        </p:grpSpPr>
        <p:sp>
          <p:nvSpPr>
            <p:cNvPr id="6732" name="Google Shape;6732;p7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72"/>
          <p:cNvGrpSpPr/>
          <p:nvPr/>
        </p:nvGrpSpPr>
        <p:grpSpPr>
          <a:xfrm>
            <a:off x="3950299" y="2745600"/>
            <a:ext cx="368157" cy="365699"/>
            <a:chOff x="-59470075" y="3308975"/>
            <a:chExt cx="318200" cy="316075"/>
          </a:xfrm>
        </p:grpSpPr>
        <p:sp>
          <p:nvSpPr>
            <p:cNvPr id="6735" name="Google Shape;6735;p7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72"/>
          <p:cNvGrpSpPr/>
          <p:nvPr/>
        </p:nvGrpSpPr>
        <p:grpSpPr>
          <a:xfrm>
            <a:off x="1295729" y="1381305"/>
            <a:ext cx="367261" cy="364686"/>
            <a:chOff x="-64781025" y="3361050"/>
            <a:chExt cx="317425" cy="315200"/>
          </a:xfrm>
        </p:grpSpPr>
        <p:sp>
          <p:nvSpPr>
            <p:cNvPr id="6745" name="Google Shape;6745;p7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9" name="Google Shape;6749;p72"/>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2"/>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2"/>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2" name="Google Shape;6752;p72"/>
          <p:cNvGrpSpPr/>
          <p:nvPr/>
        </p:nvGrpSpPr>
        <p:grpSpPr>
          <a:xfrm>
            <a:off x="3500129" y="1822744"/>
            <a:ext cx="382765" cy="367810"/>
            <a:chOff x="-62890750" y="3747425"/>
            <a:chExt cx="330825" cy="317900"/>
          </a:xfrm>
        </p:grpSpPr>
        <p:sp>
          <p:nvSpPr>
            <p:cNvPr id="6753" name="Google Shape;6753;p7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72"/>
          <p:cNvGrpSpPr/>
          <p:nvPr/>
        </p:nvGrpSpPr>
        <p:grpSpPr>
          <a:xfrm>
            <a:off x="3507881" y="2252381"/>
            <a:ext cx="367261" cy="366364"/>
            <a:chOff x="-62884425" y="4111775"/>
            <a:chExt cx="317425" cy="316650"/>
          </a:xfrm>
        </p:grpSpPr>
        <p:sp>
          <p:nvSpPr>
            <p:cNvPr id="6768" name="Google Shape;6768;p7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72"/>
          <p:cNvGrpSpPr/>
          <p:nvPr/>
        </p:nvGrpSpPr>
        <p:grpSpPr>
          <a:xfrm>
            <a:off x="2180515" y="2748450"/>
            <a:ext cx="365438" cy="360001"/>
            <a:chOff x="-60991775" y="3376900"/>
            <a:chExt cx="315850" cy="311150"/>
          </a:xfrm>
        </p:grpSpPr>
        <p:sp>
          <p:nvSpPr>
            <p:cNvPr id="6771" name="Google Shape;6771;p7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72"/>
          <p:cNvGrpSpPr/>
          <p:nvPr/>
        </p:nvGrpSpPr>
        <p:grpSpPr>
          <a:xfrm>
            <a:off x="2180052" y="3199314"/>
            <a:ext cx="366364" cy="359075"/>
            <a:chOff x="-60988625" y="3740800"/>
            <a:chExt cx="316650" cy="310350"/>
          </a:xfrm>
        </p:grpSpPr>
        <p:sp>
          <p:nvSpPr>
            <p:cNvPr id="6775" name="Google Shape;6775;p7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72"/>
          <p:cNvGrpSpPr/>
          <p:nvPr/>
        </p:nvGrpSpPr>
        <p:grpSpPr>
          <a:xfrm>
            <a:off x="2180052" y="3654765"/>
            <a:ext cx="366364" cy="365207"/>
            <a:chOff x="-60987850" y="4100950"/>
            <a:chExt cx="316650" cy="315650"/>
          </a:xfrm>
        </p:grpSpPr>
        <p:sp>
          <p:nvSpPr>
            <p:cNvPr id="6779" name="Google Shape;6779;p7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72"/>
          <p:cNvGrpSpPr/>
          <p:nvPr/>
        </p:nvGrpSpPr>
        <p:grpSpPr>
          <a:xfrm>
            <a:off x="3949836" y="3200225"/>
            <a:ext cx="369083" cy="357253"/>
            <a:chOff x="-59447250" y="3706150"/>
            <a:chExt cx="319000" cy="308775"/>
          </a:xfrm>
        </p:grpSpPr>
        <p:sp>
          <p:nvSpPr>
            <p:cNvPr id="6785" name="Google Shape;6785;p7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72"/>
          <p:cNvGrpSpPr/>
          <p:nvPr/>
        </p:nvGrpSpPr>
        <p:grpSpPr>
          <a:xfrm>
            <a:off x="1738564" y="1381536"/>
            <a:ext cx="368186" cy="364224"/>
            <a:chOff x="-64406125" y="3362225"/>
            <a:chExt cx="318225" cy="314800"/>
          </a:xfrm>
        </p:grpSpPr>
        <p:sp>
          <p:nvSpPr>
            <p:cNvPr id="6790" name="Google Shape;6790;p7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2" name="Google Shape;6792;p72"/>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3" name="Google Shape;6793;p72"/>
          <p:cNvGrpSpPr/>
          <p:nvPr/>
        </p:nvGrpSpPr>
        <p:grpSpPr>
          <a:xfrm>
            <a:off x="1739027" y="2252381"/>
            <a:ext cx="367261" cy="366364"/>
            <a:chOff x="-64410850" y="4094450"/>
            <a:chExt cx="317425" cy="316650"/>
          </a:xfrm>
        </p:grpSpPr>
        <p:sp>
          <p:nvSpPr>
            <p:cNvPr id="6794" name="Google Shape;6794;p7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7" name="Google Shape;6797;p72"/>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8" name="Google Shape;6798;p72"/>
          <p:cNvGrpSpPr/>
          <p:nvPr/>
        </p:nvGrpSpPr>
        <p:grpSpPr>
          <a:xfrm>
            <a:off x="3960575" y="1822454"/>
            <a:ext cx="365467" cy="368389"/>
            <a:chOff x="-62516625" y="3743175"/>
            <a:chExt cx="315875" cy="318400"/>
          </a:xfrm>
        </p:grpSpPr>
        <p:sp>
          <p:nvSpPr>
            <p:cNvPr id="6799" name="Google Shape;6799;p7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1" name="Google Shape;6801;p72"/>
          <p:cNvGrpSpPr/>
          <p:nvPr/>
        </p:nvGrpSpPr>
        <p:grpSpPr>
          <a:xfrm>
            <a:off x="3967415" y="2272426"/>
            <a:ext cx="351786" cy="326274"/>
            <a:chOff x="-62511900" y="4129100"/>
            <a:chExt cx="304050" cy="282000"/>
          </a:xfrm>
        </p:grpSpPr>
        <p:sp>
          <p:nvSpPr>
            <p:cNvPr id="6802" name="Google Shape;6802;p7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72"/>
          <p:cNvGrpSpPr/>
          <p:nvPr/>
        </p:nvGrpSpPr>
        <p:grpSpPr>
          <a:xfrm>
            <a:off x="2645537" y="2744820"/>
            <a:ext cx="310770" cy="367261"/>
            <a:chOff x="-60597975" y="3367475"/>
            <a:chExt cx="268600" cy="317425"/>
          </a:xfrm>
        </p:grpSpPr>
        <p:sp>
          <p:nvSpPr>
            <p:cNvPr id="6808" name="Google Shape;6808;p7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3" name="Google Shape;6813;p72"/>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4" name="Google Shape;6814;p72"/>
          <p:cNvGrpSpPr/>
          <p:nvPr/>
        </p:nvGrpSpPr>
        <p:grpSpPr>
          <a:xfrm>
            <a:off x="2617740" y="3706136"/>
            <a:ext cx="366364" cy="262465"/>
            <a:chOff x="-60621600" y="4145650"/>
            <a:chExt cx="316650" cy="226850"/>
          </a:xfrm>
        </p:grpSpPr>
        <p:sp>
          <p:nvSpPr>
            <p:cNvPr id="6815" name="Google Shape;6815;p7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72"/>
          <p:cNvGrpSpPr/>
          <p:nvPr/>
        </p:nvGrpSpPr>
        <p:grpSpPr>
          <a:xfrm>
            <a:off x="3954392" y="3654635"/>
            <a:ext cx="359972" cy="365467"/>
            <a:chOff x="-59400775" y="4084200"/>
            <a:chExt cx="311125" cy="315875"/>
          </a:xfrm>
        </p:grpSpPr>
        <p:sp>
          <p:nvSpPr>
            <p:cNvPr id="6819" name="Google Shape;6819;p7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72"/>
          <p:cNvGrpSpPr/>
          <p:nvPr/>
        </p:nvGrpSpPr>
        <p:grpSpPr>
          <a:xfrm>
            <a:off x="2178486" y="1380466"/>
            <a:ext cx="365438" cy="366364"/>
            <a:chOff x="-64044600" y="3360375"/>
            <a:chExt cx="315850" cy="316650"/>
          </a:xfrm>
        </p:grpSpPr>
        <p:sp>
          <p:nvSpPr>
            <p:cNvPr id="6826" name="Google Shape;6826;p7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72"/>
          <p:cNvGrpSpPr/>
          <p:nvPr/>
        </p:nvGrpSpPr>
        <p:grpSpPr>
          <a:xfrm>
            <a:off x="2204909" y="1823018"/>
            <a:ext cx="312592" cy="367261"/>
            <a:chOff x="-64022550" y="3727425"/>
            <a:chExt cx="270175" cy="317425"/>
          </a:xfrm>
        </p:grpSpPr>
        <p:sp>
          <p:nvSpPr>
            <p:cNvPr id="6830" name="Google Shape;6830;p7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2"/>
          <p:cNvGrpSpPr/>
          <p:nvPr/>
        </p:nvGrpSpPr>
        <p:grpSpPr>
          <a:xfrm>
            <a:off x="2229047" y="2251918"/>
            <a:ext cx="264317" cy="367290"/>
            <a:chOff x="-64001300" y="4093650"/>
            <a:chExt cx="228450" cy="317450"/>
          </a:xfrm>
        </p:grpSpPr>
        <p:sp>
          <p:nvSpPr>
            <p:cNvPr id="6834" name="Google Shape;6834;p7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72"/>
          <p:cNvGrpSpPr/>
          <p:nvPr/>
        </p:nvGrpSpPr>
        <p:grpSpPr>
          <a:xfrm>
            <a:off x="848051" y="2745210"/>
            <a:ext cx="359972" cy="366480"/>
            <a:chOff x="-62148800" y="3377700"/>
            <a:chExt cx="311125" cy="316750"/>
          </a:xfrm>
        </p:grpSpPr>
        <p:sp>
          <p:nvSpPr>
            <p:cNvPr id="6839" name="Google Shape;6839;p7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72"/>
          <p:cNvGrpSpPr/>
          <p:nvPr/>
        </p:nvGrpSpPr>
        <p:grpSpPr>
          <a:xfrm>
            <a:off x="843958" y="3195207"/>
            <a:ext cx="368157" cy="367290"/>
            <a:chOff x="-62154300" y="3743950"/>
            <a:chExt cx="318200" cy="317450"/>
          </a:xfrm>
        </p:grpSpPr>
        <p:sp>
          <p:nvSpPr>
            <p:cNvPr id="6842" name="Google Shape;6842;p7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72"/>
          <p:cNvGrpSpPr/>
          <p:nvPr/>
        </p:nvGrpSpPr>
        <p:grpSpPr>
          <a:xfrm>
            <a:off x="843944" y="3654187"/>
            <a:ext cx="368186" cy="366364"/>
            <a:chOff x="-62151950" y="4111775"/>
            <a:chExt cx="318225" cy="316650"/>
          </a:xfrm>
        </p:grpSpPr>
        <p:sp>
          <p:nvSpPr>
            <p:cNvPr id="6845" name="Google Shape;6845;p7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72"/>
          <p:cNvGrpSpPr/>
          <p:nvPr/>
        </p:nvGrpSpPr>
        <p:grpSpPr>
          <a:xfrm>
            <a:off x="3062568" y="2744733"/>
            <a:ext cx="368157" cy="367434"/>
            <a:chOff x="-60254550" y="3367325"/>
            <a:chExt cx="318200" cy="317575"/>
          </a:xfrm>
        </p:grpSpPr>
        <p:sp>
          <p:nvSpPr>
            <p:cNvPr id="6850" name="Google Shape;6850;p7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72"/>
          <p:cNvGrpSpPr/>
          <p:nvPr/>
        </p:nvGrpSpPr>
        <p:grpSpPr>
          <a:xfrm>
            <a:off x="3063465" y="3195727"/>
            <a:ext cx="366364" cy="366248"/>
            <a:chOff x="-60255350" y="3733825"/>
            <a:chExt cx="316650" cy="316550"/>
          </a:xfrm>
        </p:grpSpPr>
        <p:sp>
          <p:nvSpPr>
            <p:cNvPr id="6855" name="Google Shape;6855;p7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2"/>
          <p:cNvGrpSpPr/>
          <p:nvPr/>
        </p:nvGrpSpPr>
        <p:grpSpPr>
          <a:xfrm>
            <a:off x="3091262" y="3654635"/>
            <a:ext cx="310770" cy="365467"/>
            <a:chOff x="-60232500" y="4101525"/>
            <a:chExt cx="268600" cy="315875"/>
          </a:xfrm>
        </p:grpSpPr>
        <p:sp>
          <p:nvSpPr>
            <p:cNvPr id="6863" name="Google Shape;6863;p7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5" name="Google Shape;6865;p72"/>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6" name="Google Shape;6866;p72"/>
          <p:cNvGrpSpPr/>
          <p:nvPr/>
        </p:nvGrpSpPr>
        <p:grpSpPr>
          <a:xfrm>
            <a:off x="2624262" y="1380466"/>
            <a:ext cx="368186" cy="366364"/>
            <a:chOff x="-63679950" y="3360375"/>
            <a:chExt cx="318225" cy="316650"/>
          </a:xfrm>
        </p:grpSpPr>
        <p:sp>
          <p:nvSpPr>
            <p:cNvPr id="6867" name="Google Shape;6867;p7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1" name="Google Shape;6871;p72"/>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2" name="Google Shape;6872;p72"/>
          <p:cNvGrpSpPr/>
          <p:nvPr/>
        </p:nvGrpSpPr>
        <p:grpSpPr>
          <a:xfrm>
            <a:off x="2622889" y="2251803"/>
            <a:ext cx="370934" cy="367521"/>
            <a:chOff x="-63679950" y="4093450"/>
            <a:chExt cx="320600" cy="317650"/>
          </a:xfrm>
        </p:grpSpPr>
        <p:sp>
          <p:nvSpPr>
            <p:cNvPr id="6873" name="Google Shape;6873;p7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72"/>
          <p:cNvGrpSpPr/>
          <p:nvPr/>
        </p:nvGrpSpPr>
        <p:grpSpPr>
          <a:xfrm>
            <a:off x="1283006" y="2744805"/>
            <a:ext cx="366364" cy="367290"/>
            <a:chOff x="-61784125" y="3377700"/>
            <a:chExt cx="316650" cy="317450"/>
          </a:xfrm>
        </p:grpSpPr>
        <p:sp>
          <p:nvSpPr>
            <p:cNvPr id="6877" name="Google Shape;6877;p7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2"/>
          <p:cNvGrpSpPr/>
          <p:nvPr/>
        </p:nvGrpSpPr>
        <p:grpSpPr>
          <a:xfrm>
            <a:off x="1283006" y="3195207"/>
            <a:ext cx="366364" cy="367290"/>
            <a:chOff x="-61783350" y="3743950"/>
            <a:chExt cx="316650" cy="317450"/>
          </a:xfrm>
        </p:grpSpPr>
        <p:sp>
          <p:nvSpPr>
            <p:cNvPr id="6885" name="Google Shape;6885;p7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7" name="Google Shape;6887;p72"/>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2"/>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2"/>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0" name="Google Shape;6890;p72"/>
          <p:cNvGrpSpPr/>
          <p:nvPr/>
        </p:nvGrpSpPr>
        <p:grpSpPr>
          <a:xfrm>
            <a:off x="3504430" y="3655040"/>
            <a:ext cx="369112" cy="364657"/>
            <a:chOff x="-59869425" y="4102225"/>
            <a:chExt cx="319025" cy="315175"/>
          </a:xfrm>
        </p:grpSpPr>
        <p:sp>
          <p:nvSpPr>
            <p:cNvPr id="6891" name="Google Shape;6891;p7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72"/>
          <p:cNvGrpSpPr/>
          <p:nvPr/>
        </p:nvGrpSpPr>
        <p:grpSpPr>
          <a:xfrm>
            <a:off x="2623233" y="4123862"/>
            <a:ext cx="366364" cy="365467"/>
            <a:chOff x="-59029025" y="3711650"/>
            <a:chExt cx="316650" cy="315875"/>
          </a:xfrm>
        </p:grpSpPr>
        <p:sp>
          <p:nvSpPr>
            <p:cNvPr id="6896" name="Google Shape;6896;p7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72"/>
          <p:cNvGrpSpPr/>
          <p:nvPr/>
        </p:nvGrpSpPr>
        <p:grpSpPr>
          <a:xfrm>
            <a:off x="4859311" y="1379917"/>
            <a:ext cx="351940" cy="348188"/>
            <a:chOff x="581525" y="3254850"/>
            <a:chExt cx="297750" cy="294575"/>
          </a:xfrm>
        </p:grpSpPr>
        <p:sp>
          <p:nvSpPr>
            <p:cNvPr id="6904" name="Google Shape;6904;p7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72"/>
          <p:cNvGrpSpPr/>
          <p:nvPr/>
        </p:nvGrpSpPr>
        <p:grpSpPr>
          <a:xfrm>
            <a:off x="4858380" y="1818853"/>
            <a:ext cx="353802" cy="351497"/>
            <a:chOff x="580725" y="3617925"/>
            <a:chExt cx="299325" cy="297375"/>
          </a:xfrm>
        </p:grpSpPr>
        <p:sp>
          <p:nvSpPr>
            <p:cNvPr id="6908" name="Google Shape;6908;p7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72"/>
          <p:cNvGrpSpPr/>
          <p:nvPr/>
        </p:nvGrpSpPr>
        <p:grpSpPr>
          <a:xfrm>
            <a:off x="4860242" y="2266043"/>
            <a:ext cx="350079" cy="350079"/>
            <a:chOff x="583100" y="3982600"/>
            <a:chExt cx="296175" cy="296175"/>
          </a:xfrm>
        </p:grpSpPr>
        <p:sp>
          <p:nvSpPr>
            <p:cNvPr id="6914" name="Google Shape;6914;p7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72"/>
          <p:cNvGrpSpPr/>
          <p:nvPr/>
        </p:nvGrpSpPr>
        <p:grpSpPr>
          <a:xfrm>
            <a:off x="7092856" y="1379667"/>
            <a:ext cx="307231" cy="348690"/>
            <a:chOff x="2423775" y="3226875"/>
            <a:chExt cx="259925" cy="295000"/>
          </a:xfrm>
        </p:grpSpPr>
        <p:sp>
          <p:nvSpPr>
            <p:cNvPr id="6922" name="Google Shape;6922;p7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72"/>
          <p:cNvGrpSpPr/>
          <p:nvPr/>
        </p:nvGrpSpPr>
        <p:grpSpPr>
          <a:xfrm>
            <a:off x="7070043" y="1820952"/>
            <a:ext cx="352857" cy="347301"/>
            <a:chOff x="2404875" y="3592725"/>
            <a:chExt cx="298525" cy="293825"/>
          </a:xfrm>
        </p:grpSpPr>
        <p:sp>
          <p:nvSpPr>
            <p:cNvPr id="6926" name="Google Shape;6926;p7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2"/>
          <p:cNvGrpSpPr/>
          <p:nvPr/>
        </p:nvGrpSpPr>
        <p:grpSpPr>
          <a:xfrm>
            <a:off x="7070974" y="2266517"/>
            <a:ext cx="350995" cy="349133"/>
            <a:chOff x="2404875" y="3955825"/>
            <a:chExt cx="296950" cy="295375"/>
          </a:xfrm>
        </p:grpSpPr>
        <p:sp>
          <p:nvSpPr>
            <p:cNvPr id="6930" name="Google Shape;6930;p7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72"/>
          <p:cNvGrpSpPr/>
          <p:nvPr/>
        </p:nvGrpSpPr>
        <p:grpSpPr>
          <a:xfrm>
            <a:off x="5764954" y="2730711"/>
            <a:ext cx="349163" cy="350079"/>
            <a:chOff x="4263650" y="3235150"/>
            <a:chExt cx="295400" cy="296175"/>
          </a:xfrm>
        </p:grpSpPr>
        <p:sp>
          <p:nvSpPr>
            <p:cNvPr id="6935" name="Google Shape;6935;p7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72"/>
          <p:cNvGrpSpPr/>
          <p:nvPr/>
        </p:nvGrpSpPr>
        <p:grpSpPr>
          <a:xfrm>
            <a:off x="5762634" y="3189872"/>
            <a:ext cx="353802" cy="327739"/>
            <a:chOff x="4266025" y="3609275"/>
            <a:chExt cx="299325" cy="277275"/>
          </a:xfrm>
        </p:grpSpPr>
        <p:sp>
          <p:nvSpPr>
            <p:cNvPr id="6941" name="Google Shape;6941;p7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72"/>
          <p:cNvGrpSpPr/>
          <p:nvPr/>
        </p:nvGrpSpPr>
        <p:grpSpPr>
          <a:xfrm>
            <a:off x="5763092" y="3655259"/>
            <a:ext cx="352886" cy="349133"/>
            <a:chOff x="4263650" y="3963700"/>
            <a:chExt cx="298550" cy="295375"/>
          </a:xfrm>
        </p:grpSpPr>
        <p:sp>
          <p:nvSpPr>
            <p:cNvPr id="6944" name="Google Shape;6944;p7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72"/>
          <p:cNvGrpSpPr/>
          <p:nvPr/>
        </p:nvGrpSpPr>
        <p:grpSpPr>
          <a:xfrm>
            <a:off x="8041429" y="2730711"/>
            <a:ext cx="226264" cy="350079"/>
            <a:chOff x="6164975" y="3211525"/>
            <a:chExt cx="191425" cy="296175"/>
          </a:xfrm>
        </p:grpSpPr>
        <p:sp>
          <p:nvSpPr>
            <p:cNvPr id="6952" name="Google Shape;6952;p7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72"/>
          <p:cNvGrpSpPr/>
          <p:nvPr/>
        </p:nvGrpSpPr>
        <p:grpSpPr>
          <a:xfrm>
            <a:off x="5303466" y="1378987"/>
            <a:ext cx="352886" cy="350049"/>
            <a:chOff x="946175" y="3253275"/>
            <a:chExt cx="298550" cy="296150"/>
          </a:xfrm>
        </p:grpSpPr>
        <p:sp>
          <p:nvSpPr>
            <p:cNvPr id="6960" name="Google Shape;6960;p7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72"/>
          <p:cNvGrpSpPr/>
          <p:nvPr/>
        </p:nvGrpSpPr>
        <p:grpSpPr>
          <a:xfrm>
            <a:off x="5304397" y="1820951"/>
            <a:ext cx="351024" cy="347301"/>
            <a:chOff x="946175" y="3619500"/>
            <a:chExt cx="296975" cy="293825"/>
          </a:xfrm>
        </p:grpSpPr>
        <p:sp>
          <p:nvSpPr>
            <p:cNvPr id="6966" name="Google Shape;6966;p7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72"/>
          <p:cNvGrpSpPr/>
          <p:nvPr/>
        </p:nvGrpSpPr>
        <p:grpSpPr>
          <a:xfrm>
            <a:off x="5303939" y="2265585"/>
            <a:ext cx="351940" cy="350995"/>
            <a:chOff x="944600" y="3981825"/>
            <a:chExt cx="297750" cy="296950"/>
          </a:xfrm>
        </p:grpSpPr>
        <p:sp>
          <p:nvSpPr>
            <p:cNvPr id="6973" name="Google Shape;6973;p7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72"/>
          <p:cNvGrpSpPr/>
          <p:nvPr/>
        </p:nvGrpSpPr>
        <p:grpSpPr>
          <a:xfrm>
            <a:off x="7520875" y="1379445"/>
            <a:ext cx="350079" cy="349133"/>
            <a:chOff x="2768750" y="3227275"/>
            <a:chExt cx="296175" cy="295375"/>
          </a:xfrm>
        </p:grpSpPr>
        <p:sp>
          <p:nvSpPr>
            <p:cNvPr id="6978" name="Google Shape;6978;p7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72"/>
          <p:cNvGrpSpPr/>
          <p:nvPr/>
        </p:nvGrpSpPr>
        <p:grpSpPr>
          <a:xfrm>
            <a:off x="7541826" y="1820317"/>
            <a:ext cx="308177" cy="348572"/>
            <a:chOff x="2786075" y="3591800"/>
            <a:chExt cx="260725" cy="294900"/>
          </a:xfrm>
        </p:grpSpPr>
        <p:sp>
          <p:nvSpPr>
            <p:cNvPr id="6987" name="Google Shape;6987;p7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72"/>
          <p:cNvGrpSpPr/>
          <p:nvPr/>
        </p:nvGrpSpPr>
        <p:grpSpPr>
          <a:xfrm>
            <a:off x="7582324" y="2266044"/>
            <a:ext cx="227180" cy="350079"/>
            <a:chOff x="2819150" y="3955025"/>
            <a:chExt cx="192200" cy="296175"/>
          </a:xfrm>
        </p:grpSpPr>
        <p:sp>
          <p:nvSpPr>
            <p:cNvPr id="6993" name="Google Shape;6993;p7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72"/>
          <p:cNvGrpSpPr/>
          <p:nvPr/>
        </p:nvGrpSpPr>
        <p:grpSpPr>
          <a:xfrm>
            <a:off x="6206097" y="2731642"/>
            <a:ext cx="349133" cy="348217"/>
            <a:chOff x="4629125" y="3235150"/>
            <a:chExt cx="295375" cy="294600"/>
          </a:xfrm>
        </p:grpSpPr>
        <p:sp>
          <p:nvSpPr>
            <p:cNvPr id="6998" name="Google Shape;6998;p7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72"/>
          <p:cNvGrpSpPr/>
          <p:nvPr/>
        </p:nvGrpSpPr>
        <p:grpSpPr>
          <a:xfrm>
            <a:off x="6206082" y="3179175"/>
            <a:ext cx="349163" cy="349133"/>
            <a:chOff x="4628325" y="3599825"/>
            <a:chExt cx="295400" cy="295375"/>
          </a:xfrm>
        </p:grpSpPr>
        <p:sp>
          <p:nvSpPr>
            <p:cNvPr id="7004" name="Google Shape;7004;p7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72"/>
          <p:cNvGrpSpPr/>
          <p:nvPr/>
        </p:nvGrpSpPr>
        <p:grpSpPr>
          <a:xfrm>
            <a:off x="6227033" y="3654786"/>
            <a:ext cx="307261" cy="350079"/>
            <a:chOff x="4645650" y="3962900"/>
            <a:chExt cx="259950" cy="296175"/>
          </a:xfrm>
        </p:grpSpPr>
        <p:sp>
          <p:nvSpPr>
            <p:cNvPr id="7017" name="Google Shape;7017;p7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72"/>
          <p:cNvGrpSpPr/>
          <p:nvPr/>
        </p:nvGrpSpPr>
        <p:grpSpPr>
          <a:xfrm>
            <a:off x="7979994" y="3179648"/>
            <a:ext cx="349133" cy="348188"/>
            <a:chOff x="6143725" y="3582500"/>
            <a:chExt cx="295375" cy="294575"/>
          </a:xfrm>
        </p:grpSpPr>
        <p:sp>
          <p:nvSpPr>
            <p:cNvPr id="7024" name="Google Shape;7024;p7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72"/>
          <p:cNvGrpSpPr/>
          <p:nvPr/>
        </p:nvGrpSpPr>
        <p:grpSpPr>
          <a:xfrm>
            <a:off x="5748820" y="1378987"/>
            <a:ext cx="350995" cy="350049"/>
            <a:chOff x="1310075" y="3253275"/>
            <a:chExt cx="296950" cy="296150"/>
          </a:xfrm>
        </p:grpSpPr>
        <p:sp>
          <p:nvSpPr>
            <p:cNvPr id="7032" name="Google Shape;7032;p7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5" name="Google Shape;7035;p72"/>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6" name="Google Shape;7036;p72"/>
          <p:cNvGrpSpPr/>
          <p:nvPr/>
        </p:nvGrpSpPr>
        <p:grpSpPr>
          <a:xfrm>
            <a:off x="5748347" y="2265246"/>
            <a:ext cx="351941" cy="351675"/>
            <a:chOff x="1310075" y="3980250"/>
            <a:chExt cx="297750" cy="297525"/>
          </a:xfrm>
        </p:grpSpPr>
        <p:sp>
          <p:nvSpPr>
            <p:cNvPr id="7037" name="Google Shape;7037;p7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72"/>
          <p:cNvGrpSpPr/>
          <p:nvPr/>
        </p:nvGrpSpPr>
        <p:grpSpPr>
          <a:xfrm>
            <a:off x="8013136" y="1379445"/>
            <a:ext cx="266305" cy="349133"/>
            <a:chOff x="3167275" y="3227275"/>
            <a:chExt cx="225300" cy="295375"/>
          </a:xfrm>
        </p:grpSpPr>
        <p:sp>
          <p:nvSpPr>
            <p:cNvPr id="7042" name="Google Shape;7042;p7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7" name="Google Shape;7047;p72"/>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8" name="Google Shape;7048;p72"/>
          <p:cNvGrpSpPr/>
          <p:nvPr/>
        </p:nvGrpSpPr>
        <p:grpSpPr>
          <a:xfrm>
            <a:off x="7970318" y="2266502"/>
            <a:ext cx="351940" cy="349163"/>
            <a:chOff x="3133425" y="3955025"/>
            <a:chExt cx="297750" cy="295400"/>
          </a:xfrm>
        </p:grpSpPr>
        <p:sp>
          <p:nvSpPr>
            <p:cNvPr id="7049" name="Google Shape;7049;p7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72"/>
          <p:cNvGrpSpPr/>
          <p:nvPr/>
        </p:nvGrpSpPr>
        <p:grpSpPr>
          <a:xfrm>
            <a:off x="6650491" y="2730090"/>
            <a:ext cx="350079" cy="351320"/>
            <a:chOff x="4991425" y="3234750"/>
            <a:chExt cx="296175" cy="297225"/>
          </a:xfrm>
        </p:grpSpPr>
        <p:sp>
          <p:nvSpPr>
            <p:cNvPr id="7053" name="Google Shape;7053;p7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72"/>
          <p:cNvGrpSpPr/>
          <p:nvPr/>
        </p:nvGrpSpPr>
        <p:grpSpPr>
          <a:xfrm>
            <a:off x="6650491" y="3199653"/>
            <a:ext cx="350079" cy="308177"/>
            <a:chOff x="4991425" y="3617150"/>
            <a:chExt cx="296175" cy="260725"/>
          </a:xfrm>
        </p:grpSpPr>
        <p:sp>
          <p:nvSpPr>
            <p:cNvPr id="7060" name="Google Shape;7060;p7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72"/>
          <p:cNvGrpSpPr/>
          <p:nvPr/>
        </p:nvGrpSpPr>
        <p:grpSpPr>
          <a:xfrm>
            <a:off x="6727764" y="3655244"/>
            <a:ext cx="195532" cy="349163"/>
            <a:chOff x="5056800" y="3962900"/>
            <a:chExt cx="165425" cy="295400"/>
          </a:xfrm>
        </p:grpSpPr>
        <p:sp>
          <p:nvSpPr>
            <p:cNvPr id="7068" name="Google Shape;7068;p7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72"/>
          <p:cNvGrpSpPr/>
          <p:nvPr/>
        </p:nvGrpSpPr>
        <p:grpSpPr>
          <a:xfrm>
            <a:off x="7979062" y="3655260"/>
            <a:ext cx="350995" cy="349133"/>
            <a:chOff x="6168925" y="3936925"/>
            <a:chExt cx="296950" cy="295375"/>
          </a:xfrm>
        </p:grpSpPr>
        <p:sp>
          <p:nvSpPr>
            <p:cNvPr id="7072" name="Google Shape;7072;p7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72"/>
          <p:cNvGrpSpPr/>
          <p:nvPr/>
        </p:nvGrpSpPr>
        <p:grpSpPr>
          <a:xfrm>
            <a:off x="6192781" y="1372332"/>
            <a:ext cx="348188" cy="349133"/>
            <a:chOff x="1674750" y="3254050"/>
            <a:chExt cx="294575" cy="295375"/>
          </a:xfrm>
        </p:grpSpPr>
        <p:sp>
          <p:nvSpPr>
            <p:cNvPr id="7079" name="Google Shape;7079;p7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72"/>
          <p:cNvGrpSpPr/>
          <p:nvPr/>
        </p:nvGrpSpPr>
        <p:grpSpPr>
          <a:xfrm>
            <a:off x="6207177" y="1820035"/>
            <a:ext cx="319347" cy="349133"/>
            <a:chOff x="1687350" y="3618725"/>
            <a:chExt cx="270175" cy="295375"/>
          </a:xfrm>
        </p:grpSpPr>
        <p:sp>
          <p:nvSpPr>
            <p:cNvPr id="7083" name="Google Shape;7083;p7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72"/>
          <p:cNvGrpSpPr/>
          <p:nvPr/>
        </p:nvGrpSpPr>
        <p:grpSpPr>
          <a:xfrm>
            <a:off x="6190880" y="2266516"/>
            <a:ext cx="351940" cy="349133"/>
            <a:chOff x="1672375" y="3982600"/>
            <a:chExt cx="297750" cy="295375"/>
          </a:xfrm>
        </p:grpSpPr>
        <p:sp>
          <p:nvSpPr>
            <p:cNvPr id="7087" name="Google Shape;7087;p7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72"/>
          <p:cNvGrpSpPr/>
          <p:nvPr/>
        </p:nvGrpSpPr>
        <p:grpSpPr>
          <a:xfrm>
            <a:off x="4882872" y="2730711"/>
            <a:ext cx="350079" cy="350079"/>
            <a:chOff x="3497300" y="3227275"/>
            <a:chExt cx="296175" cy="296175"/>
          </a:xfrm>
        </p:grpSpPr>
        <p:sp>
          <p:nvSpPr>
            <p:cNvPr id="7091" name="Google Shape;7091;p7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72"/>
          <p:cNvGrpSpPr/>
          <p:nvPr/>
        </p:nvGrpSpPr>
        <p:grpSpPr>
          <a:xfrm>
            <a:off x="4883345" y="3180106"/>
            <a:ext cx="349133" cy="347272"/>
            <a:chOff x="3497300" y="3591950"/>
            <a:chExt cx="295375" cy="293800"/>
          </a:xfrm>
        </p:grpSpPr>
        <p:sp>
          <p:nvSpPr>
            <p:cNvPr id="7100" name="Google Shape;7100;p7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72"/>
          <p:cNvGrpSpPr/>
          <p:nvPr/>
        </p:nvGrpSpPr>
        <p:grpSpPr>
          <a:xfrm>
            <a:off x="4883345" y="3655244"/>
            <a:ext cx="349133" cy="349163"/>
            <a:chOff x="3497300" y="3955025"/>
            <a:chExt cx="295375" cy="295400"/>
          </a:xfrm>
        </p:grpSpPr>
        <p:sp>
          <p:nvSpPr>
            <p:cNvPr id="7109" name="Google Shape;7109;p7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72"/>
          <p:cNvGrpSpPr/>
          <p:nvPr/>
        </p:nvGrpSpPr>
        <p:grpSpPr>
          <a:xfrm>
            <a:off x="7107917" y="2731435"/>
            <a:ext cx="327739" cy="348631"/>
            <a:chOff x="5364750" y="3235150"/>
            <a:chExt cx="277275" cy="294950"/>
          </a:xfrm>
        </p:grpSpPr>
        <p:sp>
          <p:nvSpPr>
            <p:cNvPr id="7113" name="Google Shape;7113;p7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72"/>
          <p:cNvGrpSpPr/>
          <p:nvPr/>
        </p:nvGrpSpPr>
        <p:grpSpPr>
          <a:xfrm>
            <a:off x="7096274" y="3177771"/>
            <a:ext cx="351024" cy="351941"/>
            <a:chOff x="5355300" y="3598250"/>
            <a:chExt cx="296975" cy="297750"/>
          </a:xfrm>
        </p:grpSpPr>
        <p:sp>
          <p:nvSpPr>
            <p:cNvPr id="7122" name="Google Shape;7122;p7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72"/>
          <p:cNvGrpSpPr/>
          <p:nvPr/>
        </p:nvGrpSpPr>
        <p:grpSpPr>
          <a:xfrm>
            <a:off x="7100470" y="3716693"/>
            <a:ext cx="342632" cy="226264"/>
            <a:chOff x="5358450" y="4015675"/>
            <a:chExt cx="289875" cy="191425"/>
          </a:xfrm>
        </p:grpSpPr>
        <p:sp>
          <p:nvSpPr>
            <p:cNvPr id="7131" name="Google Shape;7131;p7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72"/>
          <p:cNvGrpSpPr/>
          <p:nvPr/>
        </p:nvGrpSpPr>
        <p:grpSpPr>
          <a:xfrm>
            <a:off x="6226953" y="4099224"/>
            <a:ext cx="351024" cy="325464"/>
            <a:chOff x="6543825" y="3202075"/>
            <a:chExt cx="296975" cy="275350"/>
          </a:xfrm>
        </p:grpSpPr>
        <p:sp>
          <p:nvSpPr>
            <p:cNvPr id="7136" name="Google Shape;7136;p7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2"/>
          <p:cNvGrpSpPr/>
          <p:nvPr/>
        </p:nvGrpSpPr>
        <p:grpSpPr>
          <a:xfrm>
            <a:off x="6633934" y="1378972"/>
            <a:ext cx="350079" cy="350079"/>
            <a:chOff x="2037825" y="3254050"/>
            <a:chExt cx="296175" cy="296175"/>
          </a:xfrm>
        </p:grpSpPr>
        <p:sp>
          <p:nvSpPr>
            <p:cNvPr id="7144" name="Google Shape;7144;p7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0" name="Google Shape;7150;p72"/>
          <p:cNvGrpSpPr/>
          <p:nvPr/>
        </p:nvGrpSpPr>
        <p:grpSpPr>
          <a:xfrm>
            <a:off x="6632072" y="1820139"/>
            <a:ext cx="353802" cy="348926"/>
            <a:chOff x="2034675" y="3617925"/>
            <a:chExt cx="299325" cy="295200"/>
          </a:xfrm>
        </p:grpSpPr>
        <p:sp>
          <p:nvSpPr>
            <p:cNvPr id="7151" name="Google Shape;7151;p7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72"/>
          <p:cNvGrpSpPr/>
          <p:nvPr/>
        </p:nvGrpSpPr>
        <p:grpSpPr>
          <a:xfrm>
            <a:off x="6633934" y="2266516"/>
            <a:ext cx="350079" cy="349133"/>
            <a:chOff x="2037825" y="3981825"/>
            <a:chExt cx="296175" cy="295375"/>
          </a:xfrm>
        </p:grpSpPr>
        <p:sp>
          <p:nvSpPr>
            <p:cNvPr id="7157" name="Google Shape;7157;p7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72"/>
          <p:cNvGrpSpPr/>
          <p:nvPr/>
        </p:nvGrpSpPr>
        <p:grpSpPr>
          <a:xfrm>
            <a:off x="5318952" y="2762832"/>
            <a:ext cx="350079" cy="285837"/>
            <a:chOff x="3860400" y="3254050"/>
            <a:chExt cx="296175" cy="241825"/>
          </a:xfrm>
        </p:grpSpPr>
        <p:sp>
          <p:nvSpPr>
            <p:cNvPr id="7161" name="Google Shape;7161;p7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72"/>
          <p:cNvGrpSpPr/>
          <p:nvPr/>
        </p:nvGrpSpPr>
        <p:grpSpPr>
          <a:xfrm>
            <a:off x="5318479" y="3178702"/>
            <a:ext cx="351024" cy="350079"/>
            <a:chOff x="3859600" y="3591950"/>
            <a:chExt cx="296975" cy="296175"/>
          </a:xfrm>
        </p:grpSpPr>
        <p:sp>
          <p:nvSpPr>
            <p:cNvPr id="7169" name="Google Shape;7169;p7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72"/>
          <p:cNvGrpSpPr/>
          <p:nvPr/>
        </p:nvGrpSpPr>
        <p:grpSpPr>
          <a:xfrm>
            <a:off x="5318952" y="3654786"/>
            <a:ext cx="350079" cy="350079"/>
            <a:chOff x="3860400" y="3955025"/>
            <a:chExt cx="296175" cy="296175"/>
          </a:xfrm>
        </p:grpSpPr>
        <p:sp>
          <p:nvSpPr>
            <p:cNvPr id="7173" name="Google Shape;7173;p7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72"/>
          <p:cNvGrpSpPr/>
          <p:nvPr/>
        </p:nvGrpSpPr>
        <p:grpSpPr>
          <a:xfrm>
            <a:off x="7534167" y="2731184"/>
            <a:ext cx="355664" cy="349133"/>
            <a:chOff x="5716825" y="3235950"/>
            <a:chExt cx="300900" cy="295375"/>
          </a:xfrm>
        </p:grpSpPr>
        <p:sp>
          <p:nvSpPr>
            <p:cNvPr id="7179" name="Google Shape;7179;p7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72"/>
          <p:cNvGrpSpPr/>
          <p:nvPr/>
        </p:nvGrpSpPr>
        <p:grpSpPr>
          <a:xfrm>
            <a:off x="7547199" y="3189872"/>
            <a:ext cx="329601" cy="327739"/>
            <a:chOff x="5727850" y="3609275"/>
            <a:chExt cx="278850" cy="277275"/>
          </a:xfrm>
        </p:grpSpPr>
        <p:sp>
          <p:nvSpPr>
            <p:cNvPr id="7184" name="Google Shape;7184;p7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72"/>
          <p:cNvGrpSpPr/>
          <p:nvPr/>
        </p:nvGrpSpPr>
        <p:grpSpPr>
          <a:xfrm>
            <a:off x="7558383" y="3655259"/>
            <a:ext cx="307231" cy="349133"/>
            <a:chOff x="5736525" y="3963700"/>
            <a:chExt cx="259925" cy="295375"/>
          </a:xfrm>
        </p:grpSpPr>
        <p:sp>
          <p:nvSpPr>
            <p:cNvPr id="7190" name="Google Shape;7190;p7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72"/>
          <p:cNvGrpSpPr/>
          <p:nvPr/>
        </p:nvGrpSpPr>
        <p:grpSpPr>
          <a:xfrm>
            <a:off x="6649963" y="4104585"/>
            <a:ext cx="351024" cy="350079"/>
            <a:chOff x="6553275" y="3604550"/>
            <a:chExt cx="296975" cy="296175"/>
          </a:xfrm>
        </p:grpSpPr>
        <p:sp>
          <p:nvSpPr>
            <p:cNvPr id="7198" name="Google Shape;7198;p7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4" name="Google Shape;7204;p72"/>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205" name="Google Shape;7205;p72"/>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09"/>
        <p:cNvGrpSpPr/>
        <p:nvPr/>
      </p:nvGrpSpPr>
      <p:grpSpPr>
        <a:xfrm>
          <a:off x="0" y="0"/>
          <a:ext cx="0" cy="0"/>
          <a:chOff x="0" y="0"/>
          <a:chExt cx="0" cy="0"/>
        </a:xfrm>
      </p:grpSpPr>
      <p:grpSp>
        <p:nvGrpSpPr>
          <p:cNvPr id="7210" name="Google Shape;7210;p73"/>
          <p:cNvGrpSpPr/>
          <p:nvPr/>
        </p:nvGrpSpPr>
        <p:grpSpPr>
          <a:xfrm>
            <a:off x="877057" y="1380546"/>
            <a:ext cx="294401" cy="353645"/>
            <a:chOff x="-35814600" y="3202075"/>
            <a:chExt cx="242625" cy="291450"/>
          </a:xfrm>
        </p:grpSpPr>
        <p:sp>
          <p:nvSpPr>
            <p:cNvPr id="7211" name="Google Shape;7211;p7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73"/>
          <p:cNvGrpSpPr/>
          <p:nvPr/>
        </p:nvGrpSpPr>
        <p:grpSpPr>
          <a:xfrm>
            <a:off x="847435" y="1821466"/>
            <a:ext cx="353645" cy="353888"/>
            <a:chOff x="-35839800" y="3561025"/>
            <a:chExt cx="291450" cy="291650"/>
          </a:xfrm>
        </p:grpSpPr>
        <p:sp>
          <p:nvSpPr>
            <p:cNvPr id="7219" name="Google Shape;7219;p7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6" name="Google Shape;7226;p73"/>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7" name="Google Shape;7227;p73"/>
          <p:cNvGrpSpPr/>
          <p:nvPr/>
        </p:nvGrpSpPr>
        <p:grpSpPr>
          <a:xfrm>
            <a:off x="3084980" y="1380546"/>
            <a:ext cx="353645" cy="353645"/>
            <a:chOff x="-34003850" y="3227275"/>
            <a:chExt cx="291450" cy="291450"/>
          </a:xfrm>
        </p:grpSpPr>
        <p:sp>
          <p:nvSpPr>
            <p:cNvPr id="7228" name="Google Shape;7228;p7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73"/>
          <p:cNvGrpSpPr/>
          <p:nvPr/>
        </p:nvGrpSpPr>
        <p:grpSpPr>
          <a:xfrm>
            <a:off x="3084510" y="1821238"/>
            <a:ext cx="354586" cy="354343"/>
            <a:chOff x="-34004625" y="3585850"/>
            <a:chExt cx="292225" cy="292025"/>
          </a:xfrm>
        </p:grpSpPr>
        <p:sp>
          <p:nvSpPr>
            <p:cNvPr id="7234" name="Google Shape;7234;p7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73"/>
          <p:cNvGrpSpPr/>
          <p:nvPr/>
        </p:nvGrpSpPr>
        <p:grpSpPr>
          <a:xfrm>
            <a:off x="3084025" y="2256439"/>
            <a:ext cx="355557" cy="354616"/>
            <a:chOff x="-34005425" y="3945575"/>
            <a:chExt cx="293025" cy="292250"/>
          </a:xfrm>
        </p:grpSpPr>
        <p:sp>
          <p:nvSpPr>
            <p:cNvPr id="7240" name="Google Shape;7240;p7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73"/>
          <p:cNvGrpSpPr/>
          <p:nvPr/>
        </p:nvGrpSpPr>
        <p:grpSpPr>
          <a:xfrm>
            <a:off x="1731124" y="2729615"/>
            <a:ext cx="358408" cy="355557"/>
            <a:chOff x="-32174975" y="3192625"/>
            <a:chExt cx="295375" cy="293025"/>
          </a:xfrm>
        </p:grpSpPr>
        <p:sp>
          <p:nvSpPr>
            <p:cNvPr id="7244" name="Google Shape;7244;p7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8" name="Google Shape;7248;p73"/>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3"/>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0" name="Google Shape;7250;p73"/>
          <p:cNvGrpSpPr/>
          <p:nvPr/>
        </p:nvGrpSpPr>
        <p:grpSpPr>
          <a:xfrm>
            <a:off x="3970274" y="2730570"/>
            <a:ext cx="354586" cy="353645"/>
            <a:chOff x="-30345325" y="3184750"/>
            <a:chExt cx="292225" cy="291450"/>
          </a:xfrm>
        </p:grpSpPr>
        <p:sp>
          <p:nvSpPr>
            <p:cNvPr id="7251" name="Google Shape;7251;p7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73"/>
          <p:cNvGrpSpPr/>
          <p:nvPr/>
        </p:nvGrpSpPr>
        <p:grpSpPr>
          <a:xfrm>
            <a:off x="1295026" y="1380546"/>
            <a:ext cx="353645" cy="353645"/>
            <a:chOff x="-35481425" y="3202075"/>
            <a:chExt cx="291450" cy="291450"/>
          </a:xfrm>
        </p:grpSpPr>
        <p:sp>
          <p:nvSpPr>
            <p:cNvPr id="7257" name="Google Shape;7257;p7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73"/>
          <p:cNvGrpSpPr/>
          <p:nvPr/>
        </p:nvGrpSpPr>
        <p:grpSpPr>
          <a:xfrm>
            <a:off x="1294556" y="1822072"/>
            <a:ext cx="354586" cy="352675"/>
            <a:chOff x="-35482200" y="3561225"/>
            <a:chExt cx="292225" cy="290650"/>
          </a:xfrm>
        </p:grpSpPr>
        <p:sp>
          <p:nvSpPr>
            <p:cNvPr id="7265" name="Google Shape;7265;p7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73"/>
          <p:cNvGrpSpPr/>
          <p:nvPr/>
        </p:nvGrpSpPr>
        <p:grpSpPr>
          <a:xfrm>
            <a:off x="1295026" y="2256940"/>
            <a:ext cx="353645" cy="353615"/>
            <a:chOff x="-35481425" y="3919600"/>
            <a:chExt cx="291450" cy="291425"/>
          </a:xfrm>
        </p:grpSpPr>
        <p:sp>
          <p:nvSpPr>
            <p:cNvPr id="7269" name="Google Shape;7269;p7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73"/>
          <p:cNvGrpSpPr/>
          <p:nvPr/>
        </p:nvGrpSpPr>
        <p:grpSpPr>
          <a:xfrm>
            <a:off x="3530661" y="1381031"/>
            <a:ext cx="357468" cy="352675"/>
            <a:chOff x="-33645475" y="3228075"/>
            <a:chExt cx="294600" cy="290650"/>
          </a:xfrm>
        </p:grpSpPr>
        <p:sp>
          <p:nvSpPr>
            <p:cNvPr id="7278" name="Google Shape;7278;p7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73"/>
          <p:cNvGrpSpPr/>
          <p:nvPr/>
        </p:nvGrpSpPr>
        <p:grpSpPr>
          <a:xfrm>
            <a:off x="3531631" y="1821116"/>
            <a:ext cx="355526" cy="354586"/>
            <a:chOff x="-33646250" y="3586425"/>
            <a:chExt cx="293000" cy="292225"/>
          </a:xfrm>
        </p:grpSpPr>
        <p:sp>
          <p:nvSpPr>
            <p:cNvPr id="7286" name="Google Shape;7286;p7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73"/>
          <p:cNvGrpSpPr/>
          <p:nvPr/>
        </p:nvGrpSpPr>
        <p:grpSpPr>
          <a:xfrm>
            <a:off x="3532101" y="2255969"/>
            <a:ext cx="354586" cy="355557"/>
            <a:chOff x="-33645475" y="3944800"/>
            <a:chExt cx="292225" cy="293025"/>
          </a:xfrm>
        </p:grpSpPr>
        <p:sp>
          <p:nvSpPr>
            <p:cNvPr id="7289" name="Google Shape;7289;p7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73"/>
          <p:cNvGrpSpPr/>
          <p:nvPr/>
        </p:nvGrpSpPr>
        <p:grpSpPr>
          <a:xfrm>
            <a:off x="2185320" y="2729706"/>
            <a:ext cx="352675" cy="355375"/>
            <a:chOff x="-31809525" y="3192625"/>
            <a:chExt cx="290650" cy="292875"/>
          </a:xfrm>
        </p:grpSpPr>
        <p:sp>
          <p:nvSpPr>
            <p:cNvPr id="7300" name="Google Shape;7300;p7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73"/>
          <p:cNvGrpSpPr/>
          <p:nvPr/>
        </p:nvGrpSpPr>
        <p:grpSpPr>
          <a:xfrm>
            <a:off x="2184835" y="3200258"/>
            <a:ext cx="353645" cy="355557"/>
            <a:chOff x="-31811100" y="3550975"/>
            <a:chExt cx="291450" cy="293025"/>
          </a:xfrm>
        </p:grpSpPr>
        <p:sp>
          <p:nvSpPr>
            <p:cNvPr id="7305" name="Google Shape;7305;p7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73"/>
          <p:cNvGrpSpPr/>
          <p:nvPr/>
        </p:nvGrpSpPr>
        <p:grpSpPr>
          <a:xfrm>
            <a:off x="2178631" y="3664562"/>
            <a:ext cx="366052" cy="356831"/>
            <a:chOff x="-31817400" y="3910025"/>
            <a:chExt cx="301675" cy="294075"/>
          </a:xfrm>
        </p:grpSpPr>
        <p:sp>
          <p:nvSpPr>
            <p:cNvPr id="7313" name="Google Shape;7313;p7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73"/>
          <p:cNvGrpSpPr/>
          <p:nvPr/>
        </p:nvGrpSpPr>
        <p:grpSpPr>
          <a:xfrm>
            <a:off x="3970259" y="3200743"/>
            <a:ext cx="354616" cy="354586"/>
            <a:chOff x="-30354000" y="3569100"/>
            <a:chExt cx="292250" cy="292225"/>
          </a:xfrm>
        </p:grpSpPr>
        <p:sp>
          <p:nvSpPr>
            <p:cNvPr id="7317" name="Google Shape;7317;p7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73"/>
          <p:cNvGrpSpPr/>
          <p:nvPr/>
        </p:nvGrpSpPr>
        <p:grpSpPr>
          <a:xfrm>
            <a:off x="1748837" y="1380546"/>
            <a:ext cx="342148" cy="353645"/>
            <a:chOff x="-35118325" y="3202075"/>
            <a:chExt cx="281975" cy="291450"/>
          </a:xfrm>
        </p:grpSpPr>
        <p:sp>
          <p:nvSpPr>
            <p:cNvPr id="7324" name="Google Shape;7324;p7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73"/>
          <p:cNvGrpSpPr/>
          <p:nvPr/>
        </p:nvGrpSpPr>
        <p:grpSpPr>
          <a:xfrm>
            <a:off x="1742618" y="1821799"/>
            <a:ext cx="354586" cy="353221"/>
            <a:chOff x="-35123050" y="3561225"/>
            <a:chExt cx="292225" cy="291100"/>
          </a:xfrm>
        </p:grpSpPr>
        <p:sp>
          <p:nvSpPr>
            <p:cNvPr id="7329" name="Google Shape;7329;p7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73"/>
          <p:cNvGrpSpPr/>
          <p:nvPr/>
        </p:nvGrpSpPr>
        <p:grpSpPr>
          <a:xfrm>
            <a:off x="1784677" y="2256940"/>
            <a:ext cx="270467" cy="353615"/>
            <a:chOff x="-35089175" y="3919600"/>
            <a:chExt cx="222900" cy="291425"/>
          </a:xfrm>
        </p:grpSpPr>
        <p:sp>
          <p:nvSpPr>
            <p:cNvPr id="7332" name="Google Shape;7332;p7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73"/>
          <p:cNvGrpSpPr/>
          <p:nvPr/>
        </p:nvGrpSpPr>
        <p:grpSpPr>
          <a:xfrm>
            <a:off x="3981673" y="1380303"/>
            <a:ext cx="336445" cy="354131"/>
            <a:chOff x="-33277650" y="3226875"/>
            <a:chExt cx="277275" cy="291850"/>
          </a:xfrm>
        </p:grpSpPr>
        <p:sp>
          <p:nvSpPr>
            <p:cNvPr id="7335" name="Google Shape;7335;p7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73"/>
          <p:cNvGrpSpPr/>
          <p:nvPr/>
        </p:nvGrpSpPr>
        <p:grpSpPr>
          <a:xfrm>
            <a:off x="3973073" y="1821587"/>
            <a:ext cx="353645" cy="353645"/>
            <a:chOff x="-33286325" y="3586425"/>
            <a:chExt cx="291450" cy="291450"/>
          </a:xfrm>
        </p:grpSpPr>
        <p:sp>
          <p:nvSpPr>
            <p:cNvPr id="7343" name="Google Shape;7343;p7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73"/>
          <p:cNvGrpSpPr/>
          <p:nvPr/>
        </p:nvGrpSpPr>
        <p:grpSpPr>
          <a:xfrm>
            <a:off x="3973073" y="2255969"/>
            <a:ext cx="353645" cy="355557"/>
            <a:chOff x="-33286325" y="3944800"/>
            <a:chExt cx="291450" cy="293025"/>
          </a:xfrm>
        </p:grpSpPr>
        <p:sp>
          <p:nvSpPr>
            <p:cNvPr id="7349" name="Google Shape;7349;p7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73"/>
          <p:cNvGrpSpPr/>
          <p:nvPr/>
        </p:nvGrpSpPr>
        <p:grpSpPr>
          <a:xfrm>
            <a:off x="2631470" y="2729129"/>
            <a:ext cx="353645" cy="356527"/>
            <a:chOff x="-31452725" y="3191825"/>
            <a:chExt cx="291450" cy="293825"/>
          </a:xfrm>
        </p:grpSpPr>
        <p:sp>
          <p:nvSpPr>
            <p:cNvPr id="7354" name="Google Shape;7354;p7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73"/>
          <p:cNvGrpSpPr/>
          <p:nvPr/>
        </p:nvGrpSpPr>
        <p:grpSpPr>
          <a:xfrm>
            <a:off x="2631000" y="3200744"/>
            <a:ext cx="354586" cy="354586"/>
            <a:chOff x="-31452725" y="3551775"/>
            <a:chExt cx="292225" cy="292225"/>
          </a:xfrm>
        </p:grpSpPr>
        <p:sp>
          <p:nvSpPr>
            <p:cNvPr id="7359" name="Google Shape;7359;p7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73"/>
          <p:cNvGrpSpPr/>
          <p:nvPr/>
        </p:nvGrpSpPr>
        <p:grpSpPr>
          <a:xfrm>
            <a:off x="2629559" y="3664729"/>
            <a:ext cx="357468" cy="356497"/>
            <a:chOff x="-31455100" y="3909350"/>
            <a:chExt cx="294600" cy="293800"/>
          </a:xfrm>
        </p:grpSpPr>
        <p:sp>
          <p:nvSpPr>
            <p:cNvPr id="7364" name="Google Shape;7364;p7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73"/>
          <p:cNvGrpSpPr/>
          <p:nvPr/>
        </p:nvGrpSpPr>
        <p:grpSpPr>
          <a:xfrm>
            <a:off x="3970744" y="3665684"/>
            <a:ext cx="353645" cy="354586"/>
            <a:chOff x="-30345325" y="3918800"/>
            <a:chExt cx="291450" cy="292225"/>
          </a:xfrm>
        </p:grpSpPr>
        <p:sp>
          <p:nvSpPr>
            <p:cNvPr id="7367" name="Google Shape;7367;p7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73"/>
          <p:cNvGrpSpPr/>
          <p:nvPr/>
        </p:nvGrpSpPr>
        <p:grpSpPr>
          <a:xfrm>
            <a:off x="2190209" y="1821587"/>
            <a:ext cx="353645" cy="353645"/>
            <a:chOff x="-34763900" y="3561225"/>
            <a:chExt cx="291450" cy="291450"/>
          </a:xfrm>
        </p:grpSpPr>
        <p:sp>
          <p:nvSpPr>
            <p:cNvPr id="7373" name="Google Shape;7373;p7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6" name="Google Shape;7376;p73"/>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7" name="Google Shape;7377;p73"/>
          <p:cNvGrpSpPr/>
          <p:nvPr/>
        </p:nvGrpSpPr>
        <p:grpSpPr>
          <a:xfrm>
            <a:off x="845106" y="2730099"/>
            <a:ext cx="354586" cy="354586"/>
            <a:chOff x="-32927950" y="3227275"/>
            <a:chExt cx="292225" cy="292225"/>
          </a:xfrm>
        </p:grpSpPr>
        <p:sp>
          <p:nvSpPr>
            <p:cNvPr id="7378" name="Google Shape;7378;p7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73"/>
          <p:cNvGrpSpPr/>
          <p:nvPr/>
        </p:nvGrpSpPr>
        <p:grpSpPr>
          <a:xfrm>
            <a:off x="844621" y="3201213"/>
            <a:ext cx="355557" cy="353645"/>
            <a:chOff x="-32927950" y="3586425"/>
            <a:chExt cx="293025" cy="291450"/>
          </a:xfrm>
        </p:grpSpPr>
        <p:sp>
          <p:nvSpPr>
            <p:cNvPr id="7384" name="Google Shape;7384;p7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73"/>
          <p:cNvGrpSpPr/>
          <p:nvPr/>
        </p:nvGrpSpPr>
        <p:grpSpPr>
          <a:xfrm>
            <a:off x="845106" y="3665198"/>
            <a:ext cx="354586" cy="355557"/>
            <a:chOff x="-32927950" y="3944800"/>
            <a:chExt cx="292225" cy="293025"/>
          </a:xfrm>
        </p:grpSpPr>
        <p:sp>
          <p:nvSpPr>
            <p:cNvPr id="7390" name="Google Shape;7390;p7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73"/>
          <p:cNvGrpSpPr/>
          <p:nvPr/>
        </p:nvGrpSpPr>
        <p:grpSpPr>
          <a:xfrm>
            <a:off x="3073898" y="2730449"/>
            <a:ext cx="354586" cy="353888"/>
            <a:chOff x="-31094350" y="3194000"/>
            <a:chExt cx="292225" cy="291650"/>
          </a:xfrm>
        </p:grpSpPr>
        <p:sp>
          <p:nvSpPr>
            <p:cNvPr id="7400" name="Google Shape;7400;p7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73"/>
          <p:cNvGrpSpPr/>
          <p:nvPr/>
        </p:nvGrpSpPr>
        <p:grpSpPr>
          <a:xfrm>
            <a:off x="3074368" y="3200941"/>
            <a:ext cx="353645" cy="354191"/>
            <a:chOff x="-31093575" y="3552550"/>
            <a:chExt cx="291450" cy="291900"/>
          </a:xfrm>
        </p:grpSpPr>
        <p:sp>
          <p:nvSpPr>
            <p:cNvPr id="7409" name="Google Shape;7409;p7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73"/>
          <p:cNvGrpSpPr/>
          <p:nvPr/>
        </p:nvGrpSpPr>
        <p:grpSpPr>
          <a:xfrm>
            <a:off x="2200736" y="1380546"/>
            <a:ext cx="332593" cy="353645"/>
            <a:chOff x="-34755225" y="3202075"/>
            <a:chExt cx="274100" cy="291450"/>
          </a:xfrm>
        </p:grpSpPr>
        <p:sp>
          <p:nvSpPr>
            <p:cNvPr id="7414" name="Google Shape;7414;p7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73"/>
          <p:cNvGrpSpPr/>
          <p:nvPr/>
        </p:nvGrpSpPr>
        <p:grpSpPr>
          <a:xfrm>
            <a:off x="3074368" y="3666169"/>
            <a:ext cx="353645" cy="353615"/>
            <a:chOff x="-31093575" y="3911725"/>
            <a:chExt cx="291450" cy="291425"/>
          </a:xfrm>
        </p:grpSpPr>
        <p:sp>
          <p:nvSpPr>
            <p:cNvPr id="7422" name="Google Shape;7422;p7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73"/>
          <p:cNvGrpSpPr/>
          <p:nvPr/>
        </p:nvGrpSpPr>
        <p:grpSpPr>
          <a:xfrm>
            <a:off x="2183798" y="4123136"/>
            <a:ext cx="356497" cy="354586"/>
            <a:chOff x="-29946000" y="3183175"/>
            <a:chExt cx="293800" cy="292225"/>
          </a:xfrm>
        </p:grpSpPr>
        <p:sp>
          <p:nvSpPr>
            <p:cNvPr id="7425" name="Google Shape;7425;p7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73"/>
          <p:cNvGrpSpPr/>
          <p:nvPr/>
        </p:nvGrpSpPr>
        <p:grpSpPr>
          <a:xfrm>
            <a:off x="2628330" y="1380289"/>
            <a:ext cx="358408" cy="354161"/>
            <a:chOff x="-34408675" y="3202075"/>
            <a:chExt cx="295375" cy="291875"/>
          </a:xfrm>
        </p:grpSpPr>
        <p:sp>
          <p:nvSpPr>
            <p:cNvPr id="7432" name="Google Shape;7432;p7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73"/>
          <p:cNvGrpSpPr/>
          <p:nvPr/>
        </p:nvGrpSpPr>
        <p:grpSpPr>
          <a:xfrm>
            <a:off x="2630241" y="1820283"/>
            <a:ext cx="354586" cy="356254"/>
            <a:chOff x="-34405525" y="3558075"/>
            <a:chExt cx="292225" cy="293600"/>
          </a:xfrm>
        </p:grpSpPr>
        <p:sp>
          <p:nvSpPr>
            <p:cNvPr id="7437" name="Google Shape;7437;p7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73"/>
          <p:cNvGrpSpPr/>
          <p:nvPr/>
        </p:nvGrpSpPr>
        <p:grpSpPr>
          <a:xfrm>
            <a:off x="2629755" y="2256940"/>
            <a:ext cx="355557" cy="353615"/>
            <a:chOff x="-34406325" y="3919600"/>
            <a:chExt cx="293025" cy="291425"/>
          </a:xfrm>
        </p:grpSpPr>
        <p:sp>
          <p:nvSpPr>
            <p:cNvPr id="7441" name="Google Shape;7441;p7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73"/>
          <p:cNvGrpSpPr/>
          <p:nvPr/>
        </p:nvGrpSpPr>
        <p:grpSpPr>
          <a:xfrm>
            <a:off x="1293653" y="2736303"/>
            <a:ext cx="353645" cy="342179"/>
            <a:chOff x="-32568800" y="3232000"/>
            <a:chExt cx="291450" cy="282000"/>
          </a:xfrm>
        </p:grpSpPr>
        <p:sp>
          <p:nvSpPr>
            <p:cNvPr id="7449" name="Google Shape;7449;p7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73"/>
          <p:cNvGrpSpPr/>
          <p:nvPr/>
        </p:nvGrpSpPr>
        <p:grpSpPr>
          <a:xfrm>
            <a:off x="1293183" y="3201213"/>
            <a:ext cx="354586" cy="353645"/>
            <a:chOff x="-32569575" y="3586425"/>
            <a:chExt cx="292225" cy="291450"/>
          </a:xfrm>
        </p:grpSpPr>
        <p:sp>
          <p:nvSpPr>
            <p:cNvPr id="7452" name="Google Shape;7452;p7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73"/>
          <p:cNvGrpSpPr/>
          <p:nvPr/>
        </p:nvGrpSpPr>
        <p:grpSpPr>
          <a:xfrm>
            <a:off x="1284098" y="3665805"/>
            <a:ext cx="372756" cy="354343"/>
            <a:chOff x="-32576675" y="3944600"/>
            <a:chExt cx="307200" cy="292025"/>
          </a:xfrm>
        </p:grpSpPr>
        <p:sp>
          <p:nvSpPr>
            <p:cNvPr id="7455" name="Google Shape;7455;p7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73"/>
          <p:cNvGrpSpPr/>
          <p:nvPr/>
        </p:nvGrpSpPr>
        <p:grpSpPr>
          <a:xfrm>
            <a:off x="3529065" y="2730100"/>
            <a:ext cx="354586" cy="354586"/>
            <a:chOff x="-30735200" y="3192625"/>
            <a:chExt cx="292225" cy="292225"/>
          </a:xfrm>
        </p:grpSpPr>
        <p:sp>
          <p:nvSpPr>
            <p:cNvPr id="7458" name="Google Shape;7458;p7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73"/>
          <p:cNvGrpSpPr/>
          <p:nvPr/>
        </p:nvGrpSpPr>
        <p:grpSpPr>
          <a:xfrm>
            <a:off x="3529065" y="3201532"/>
            <a:ext cx="354586" cy="353008"/>
            <a:chOff x="-30735200" y="3552550"/>
            <a:chExt cx="292225" cy="290925"/>
          </a:xfrm>
        </p:grpSpPr>
        <p:sp>
          <p:nvSpPr>
            <p:cNvPr id="7466" name="Google Shape;7466;p7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73"/>
          <p:cNvGrpSpPr/>
          <p:nvPr/>
        </p:nvGrpSpPr>
        <p:grpSpPr>
          <a:xfrm>
            <a:off x="3529065" y="3666154"/>
            <a:ext cx="354586" cy="353645"/>
            <a:chOff x="-30735200" y="3910925"/>
            <a:chExt cx="292225" cy="291450"/>
          </a:xfrm>
        </p:grpSpPr>
        <p:sp>
          <p:nvSpPr>
            <p:cNvPr id="7469" name="Google Shape;7469;p7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1" name="Google Shape;7471;p73"/>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2" name="Google Shape;7472;p73"/>
          <p:cNvGrpSpPr/>
          <p:nvPr/>
        </p:nvGrpSpPr>
        <p:grpSpPr>
          <a:xfrm>
            <a:off x="4882910" y="1379021"/>
            <a:ext cx="358971" cy="359224"/>
            <a:chOff x="-57956275" y="3197925"/>
            <a:chExt cx="319000" cy="319225"/>
          </a:xfrm>
        </p:grpSpPr>
        <p:sp>
          <p:nvSpPr>
            <p:cNvPr id="7473" name="Google Shape;7473;p7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73"/>
          <p:cNvGrpSpPr/>
          <p:nvPr/>
        </p:nvGrpSpPr>
        <p:grpSpPr>
          <a:xfrm>
            <a:off x="4905064" y="1835446"/>
            <a:ext cx="314662" cy="358971"/>
            <a:chOff x="-57940525" y="3590375"/>
            <a:chExt cx="279625" cy="319000"/>
          </a:xfrm>
        </p:grpSpPr>
        <p:sp>
          <p:nvSpPr>
            <p:cNvPr id="7481" name="Google Shape;7481;p7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73"/>
          <p:cNvGrpSpPr/>
          <p:nvPr/>
        </p:nvGrpSpPr>
        <p:grpSpPr>
          <a:xfrm>
            <a:off x="4875945" y="2276817"/>
            <a:ext cx="358099" cy="358999"/>
            <a:chOff x="-57959425" y="3982600"/>
            <a:chExt cx="318225" cy="319025"/>
          </a:xfrm>
        </p:grpSpPr>
        <p:sp>
          <p:nvSpPr>
            <p:cNvPr id="7487" name="Google Shape;7487;p7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73"/>
          <p:cNvGrpSpPr/>
          <p:nvPr/>
        </p:nvGrpSpPr>
        <p:grpSpPr>
          <a:xfrm>
            <a:off x="7076112" y="1380146"/>
            <a:ext cx="357226" cy="357226"/>
            <a:chOff x="-55987225" y="3198925"/>
            <a:chExt cx="317450" cy="317450"/>
          </a:xfrm>
        </p:grpSpPr>
        <p:sp>
          <p:nvSpPr>
            <p:cNvPr id="7492" name="Google Shape;7492;p7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73"/>
          <p:cNvGrpSpPr/>
          <p:nvPr/>
        </p:nvGrpSpPr>
        <p:grpSpPr>
          <a:xfrm>
            <a:off x="7076112" y="1836178"/>
            <a:ext cx="357226" cy="357367"/>
            <a:chOff x="-55987225" y="3591025"/>
            <a:chExt cx="317450" cy="317575"/>
          </a:xfrm>
        </p:grpSpPr>
        <p:sp>
          <p:nvSpPr>
            <p:cNvPr id="7497" name="Google Shape;7497;p7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73"/>
          <p:cNvGrpSpPr/>
          <p:nvPr/>
        </p:nvGrpSpPr>
        <p:grpSpPr>
          <a:xfrm>
            <a:off x="7090027" y="2276817"/>
            <a:ext cx="358999" cy="358999"/>
            <a:chOff x="-55988800" y="3982600"/>
            <a:chExt cx="319025" cy="319025"/>
          </a:xfrm>
        </p:grpSpPr>
        <p:sp>
          <p:nvSpPr>
            <p:cNvPr id="7503" name="Google Shape;7503;p7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73"/>
          <p:cNvGrpSpPr/>
          <p:nvPr/>
        </p:nvGrpSpPr>
        <p:grpSpPr>
          <a:xfrm>
            <a:off x="5748546" y="2734774"/>
            <a:ext cx="356326" cy="358971"/>
            <a:chOff x="-54026025" y="3192625"/>
            <a:chExt cx="316650" cy="319000"/>
          </a:xfrm>
        </p:grpSpPr>
        <p:sp>
          <p:nvSpPr>
            <p:cNvPr id="7509" name="Google Shape;7509;p7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73"/>
          <p:cNvGrpSpPr/>
          <p:nvPr/>
        </p:nvGrpSpPr>
        <p:grpSpPr>
          <a:xfrm>
            <a:off x="5768492" y="3205748"/>
            <a:ext cx="316434" cy="358099"/>
            <a:chOff x="-54007925" y="3584850"/>
            <a:chExt cx="281200" cy="318225"/>
          </a:xfrm>
        </p:grpSpPr>
        <p:sp>
          <p:nvSpPr>
            <p:cNvPr id="7518" name="Google Shape;7518;p7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73"/>
          <p:cNvGrpSpPr/>
          <p:nvPr/>
        </p:nvGrpSpPr>
        <p:grpSpPr>
          <a:xfrm>
            <a:off x="5768492" y="3667633"/>
            <a:ext cx="316434" cy="358914"/>
            <a:chOff x="-54007925" y="3975575"/>
            <a:chExt cx="281200" cy="318950"/>
          </a:xfrm>
        </p:grpSpPr>
        <p:sp>
          <p:nvSpPr>
            <p:cNvPr id="7525" name="Google Shape;7525;p7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73"/>
          <p:cNvGrpSpPr/>
          <p:nvPr/>
        </p:nvGrpSpPr>
        <p:grpSpPr>
          <a:xfrm>
            <a:off x="8003359" y="2752104"/>
            <a:ext cx="274770" cy="358492"/>
            <a:chOff x="-52005775" y="3208025"/>
            <a:chExt cx="244175" cy="318575"/>
          </a:xfrm>
        </p:grpSpPr>
        <p:sp>
          <p:nvSpPr>
            <p:cNvPr id="7530" name="Google Shape;7530;p7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73"/>
          <p:cNvGrpSpPr/>
          <p:nvPr/>
        </p:nvGrpSpPr>
        <p:grpSpPr>
          <a:xfrm>
            <a:off x="5309825" y="1380146"/>
            <a:ext cx="358099" cy="358099"/>
            <a:chOff x="-57568775" y="3198925"/>
            <a:chExt cx="318225" cy="318225"/>
          </a:xfrm>
        </p:grpSpPr>
        <p:sp>
          <p:nvSpPr>
            <p:cNvPr id="7542" name="Google Shape;7542;p7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73"/>
          <p:cNvGrpSpPr/>
          <p:nvPr/>
        </p:nvGrpSpPr>
        <p:grpSpPr>
          <a:xfrm>
            <a:off x="5331543" y="1835446"/>
            <a:ext cx="314662" cy="358099"/>
            <a:chOff x="-57549075" y="3590375"/>
            <a:chExt cx="279625" cy="318225"/>
          </a:xfrm>
        </p:grpSpPr>
        <p:sp>
          <p:nvSpPr>
            <p:cNvPr id="7549" name="Google Shape;7549;p7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73"/>
          <p:cNvGrpSpPr/>
          <p:nvPr/>
        </p:nvGrpSpPr>
        <p:grpSpPr>
          <a:xfrm>
            <a:off x="5323740" y="2276817"/>
            <a:ext cx="359871" cy="359871"/>
            <a:chOff x="-57570350" y="3982600"/>
            <a:chExt cx="319800" cy="319800"/>
          </a:xfrm>
        </p:grpSpPr>
        <p:sp>
          <p:nvSpPr>
            <p:cNvPr id="7554" name="Google Shape;7554;p7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73"/>
          <p:cNvGrpSpPr/>
          <p:nvPr/>
        </p:nvGrpSpPr>
        <p:grpSpPr>
          <a:xfrm>
            <a:off x="7538779" y="1379246"/>
            <a:ext cx="314662" cy="358999"/>
            <a:chOff x="-55576850" y="3198125"/>
            <a:chExt cx="279625" cy="319025"/>
          </a:xfrm>
        </p:grpSpPr>
        <p:sp>
          <p:nvSpPr>
            <p:cNvPr id="7559" name="Google Shape;7559;p7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73"/>
          <p:cNvGrpSpPr/>
          <p:nvPr/>
        </p:nvGrpSpPr>
        <p:grpSpPr>
          <a:xfrm>
            <a:off x="7516174" y="1835221"/>
            <a:ext cx="359871" cy="358324"/>
            <a:chOff x="-55596550" y="3590175"/>
            <a:chExt cx="319800" cy="318425"/>
          </a:xfrm>
        </p:grpSpPr>
        <p:sp>
          <p:nvSpPr>
            <p:cNvPr id="7564" name="Google Shape;7564;p7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73"/>
          <p:cNvGrpSpPr/>
          <p:nvPr/>
        </p:nvGrpSpPr>
        <p:grpSpPr>
          <a:xfrm>
            <a:off x="7531412" y="2276564"/>
            <a:ext cx="358999" cy="359252"/>
            <a:chOff x="-55595775" y="3982375"/>
            <a:chExt cx="319025" cy="319250"/>
          </a:xfrm>
        </p:grpSpPr>
        <p:sp>
          <p:nvSpPr>
            <p:cNvPr id="7569" name="Google Shape;7569;p7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73"/>
          <p:cNvGrpSpPr/>
          <p:nvPr/>
        </p:nvGrpSpPr>
        <p:grpSpPr>
          <a:xfrm>
            <a:off x="6188595" y="2734774"/>
            <a:ext cx="358999" cy="358099"/>
            <a:chOff x="-53635375" y="3192625"/>
            <a:chExt cx="319025" cy="318225"/>
          </a:xfrm>
        </p:grpSpPr>
        <p:sp>
          <p:nvSpPr>
            <p:cNvPr id="7576" name="Google Shape;7576;p7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73"/>
          <p:cNvGrpSpPr/>
          <p:nvPr/>
        </p:nvGrpSpPr>
        <p:grpSpPr>
          <a:xfrm>
            <a:off x="6210763" y="3205748"/>
            <a:ext cx="314662" cy="358999"/>
            <a:chOff x="-53615675" y="3584850"/>
            <a:chExt cx="279625" cy="319025"/>
          </a:xfrm>
        </p:grpSpPr>
        <p:sp>
          <p:nvSpPr>
            <p:cNvPr id="7580" name="Google Shape;7580;p7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73"/>
          <p:cNvGrpSpPr/>
          <p:nvPr/>
        </p:nvGrpSpPr>
        <p:grpSpPr>
          <a:xfrm>
            <a:off x="6188609" y="3668674"/>
            <a:ext cx="358971" cy="357874"/>
            <a:chOff x="-53634575" y="3976500"/>
            <a:chExt cx="319000" cy="318025"/>
          </a:xfrm>
        </p:grpSpPr>
        <p:sp>
          <p:nvSpPr>
            <p:cNvPr id="7584" name="Google Shape;7584;p7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73"/>
          <p:cNvGrpSpPr/>
          <p:nvPr/>
        </p:nvGrpSpPr>
        <p:grpSpPr>
          <a:xfrm>
            <a:off x="7983413" y="3211628"/>
            <a:ext cx="314662" cy="358436"/>
            <a:chOff x="-52023900" y="3590075"/>
            <a:chExt cx="279625" cy="318525"/>
          </a:xfrm>
        </p:grpSpPr>
        <p:sp>
          <p:nvSpPr>
            <p:cNvPr id="7593" name="Google Shape;7593;p7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73"/>
          <p:cNvGrpSpPr/>
          <p:nvPr/>
        </p:nvGrpSpPr>
        <p:grpSpPr>
          <a:xfrm>
            <a:off x="5746654" y="1380146"/>
            <a:ext cx="358971" cy="358971"/>
            <a:chOff x="-57173375" y="3198925"/>
            <a:chExt cx="319000" cy="319000"/>
          </a:xfrm>
        </p:grpSpPr>
        <p:sp>
          <p:nvSpPr>
            <p:cNvPr id="7601" name="Google Shape;7601;p7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73"/>
          <p:cNvGrpSpPr/>
          <p:nvPr/>
        </p:nvGrpSpPr>
        <p:grpSpPr>
          <a:xfrm>
            <a:off x="5747541" y="1857587"/>
            <a:ext cx="357198" cy="314690"/>
            <a:chOff x="-57176525" y="3610050"/>
            <a:chExt cx="317425" cy="279650"/>
          </a:xfrm>
        </p:grpSpPr>
        <p:sp>
          <p:nvSpPr>
            <p:cNvPr id="7606" name="Google Shape;7606;p7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73"/>
          <p:cNvGrpSpPr/>
          <p:nvPr/>
        </p:nvGrpSpPr>
        <p:grpSpPr>
          <a:xfrm>
            <a:off x="7957995" y="1380146"/>
            <a:ext cx="358099" cy="356326"/>
            <a:chOff x="-55202750" y="3198925"/>
            <a:chExt cx="318225" cy="316650"/>
          </a:xfrm>
        </p:grpSpPr>
        <p:sp>
          <p:nvSpPr>
            <p:cNvPr id="7612" name="Google Shape;7612;p7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3"/>
          <p:cNvGrpSpPr/>
          <p:nvPr/>
        </p:nvGrpSpPr>
        <p:grpSpPr>
          <a:xfrm>
            <a:off x="7968629" y="1835446"/>
            <a:ext cx="336830" cy="358099"/>
            <a:chOff x="-55194875" y="3590375"/>
            <a:chExt cx="299325" cy="318225"/>
          </a:xfrm>
        </p:grpSpPr>
        <p:sp>
          <p:nvSpPr>
            <p:cNvPr id="7615" name="Google Shape;7615;p7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3"/>
          <p:cNvGrpSpPr/>
          <p:nvPr/>
        </p:nvGrpSpPr>
        <p:grpSpPr>
          <a:xfrm>
            <a:off x="7973247" y="2277717"/>
            <a:ext cx="357198" cy="357198"/>
            <a:chOff x="-55203525" y="3983400"/>
            <a:chExt cx="317425" cy="317425"/>
          </a:xfrm>
        </p:grpSpPr>
        <p:sp>
          <p:nvSpPr>
            <p:cNvPr id="7621" name="Google Shape;7621;p7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73"/>
          <p:cNvGrpSpPr/>
          <p:nvPr/>
        </p:nvGrpSpPr>
        <p:grpSpPr>
          <a:xfrm>
            <a:off x="6639727" y="2734774"/>
            <a:ext cx="335930" cy="358971"/>
            <a:chOff x="-53232900" y="3192625"/>
            <a:chExt cx="298525" cy="319000"/>
          </a:xfrm>
        </p:grpSpPr>
        <p:sp>
          <p:nvSpPr>
            <p:cNvPr id="7625" name="Google Shape;7625;p7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73"/>
          <p:cNvGrpSpPr/>
          <p:nvPr/>
        </p:nvGrpSpPr>
        <p:grpSpPr>
          <a:xfrm>
            <a:off x="6629093" y="3205748"/>
            <a:ext cx="357198" cy="356326"/>
            <a:chOff x="-53242350" y="3584850"/>
            <a:chExt cx="317425" cy="316650"/>
          </a:xfrm>
        </p:grpSpPr>
        <p:sp>
          <p:nvSpPr>
            <p:cNvPr id="7634" name="Google Shape;7634;p7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73"/>
          <p:cNvGrpSpPr/>
          <p:nvPr/>
        </p:nvGrpSpPr>
        <p:grpSpPr>
          <a:xfrm>
            <a:off x="6650362" y="3668449"/>
            <a:ext cx="314662" cy="358999"/>
            <a:chOff x="-53224225" y="3976300"/>
            <a:chExt cx="279625" cy="319025"/>
          </a:xfrm>
        </p:grpSpPr>
        <p:sp>
          <p:nvSpPr>
            <p:cNvPr id="7640" name="Google Shape;7640;p7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73"/>
          <p:cNvGrpSpPr/>
          <p:nvPr/>
        </p:nvGrpSpPr>
        <p:grpSpPr>
          <a:xfrm>
            <a:off x="7961258" y="3676129"/>
            <a:ext cx="358971" cy="358408"/>
            <a:chOff x="-52043575" y="3983125"/>
            <a:chExt cx="319000" cy="318500"/>
          </a:xfrm>
        </p:grpSpPr>
        <p:sp>
          <p:nvSpPr>
            <p:cNvPr id="7648" name="Google Shape;7648;p7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73"/>
          <p:cNvGrpSpPr/>
          <p:nvPr/>
        </p:nvGrpSpPr>
        <p:grpSpPr>
          <a:xfrm>
            <a:off x="6215199" y="1380146"/>
            <a:ext cx="314662" cy="358971"/>
            <a:chOff x="-56766175" y="3198925"/>
            <a:chExt cx="279625" cy="319000"/>
          </a:xfrm>
        </p:grpSpPr>
        <p:sp>
          <p:nvSpPr>
            <p:cNvPr id="7658" name="Google Shape;7658;p7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73"/>
          <p:cNvGrpSpPr/>
          <p:nvPr/>
        </p:nvGrpSpPr>
        <p:grpSpPr>
          <a:xfrm>
            <a:off x="6214313" y="1835446"/>
            <a:ext cx="316434" cy="358099"/>
            <a:chOff x="-56766175" y="3590375"/>
            <a:chExt cx="281200" cy="318225"/>
          </a:xfrm>
        </p:grpSpPr>
        <p:sp>
          <p:nvSpPr>
            <p:cNvPr id="7666" name="Google Shape;7666;p7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73"/>
          <p:cNvGrpSpPr/>
          <p:nvPr/>
        </p:nvGrpSpPr>
        <p:grpSpPr>
          <a:xfrm>
            <a:off x="6251269" y="2276817"/>
            <a:ext cx="272126" cy="358099"/>
            <a:chOff x="-56747275" y="3982600"/>
            <a:chExt cx="241825" cy="318225"/>
          </a:xfrm>
        </p:grpSpPr>
        <p:sp>
          <p:nvSpPr>
            <p:cNvPr id="7671" name="Google Shape;7671;p7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73"/>
          <p:cNvGrpSpPr/>
          <p:nvPr/>
        </p:nvGrpSpPr>
        <p:grpSpPr>
          <a:xfrm>
            <a:off x="4859020" y="3219055"/>
            <a:ext cx="358999" cy="342991"/>
            <a:chOff x="-54812875" y="3596675"/>
            <a:chExt cx="319025" cy="304800"/>
          </a:xfrm>
        </p:grpSpPr>
        <p:sp>
          <p:nvSpPr>
            <p:cNvPr id="7679" name="Google Shape;7679;p7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6" name="Google Shape;7686;p73"/>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3"/>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8" name="Google Shape;7688;p73"/>
          <p:cNvGrpSpPr/>
          <p:nvPr/>
        </p:nvGrpSpPr>
        <p:grpSpPr>
          <a:xfrm>
            <a:off x="4881188" y="3675538"/>
            <a:ext cx="314662" cy="358099"/>
            <a:chOff x="-54793175" y="3982600"/>
            <a:chExt cx="279625" cy="318225"/>
          </a:xfrm>
        </p:grpSpPr>
        <p:sp>
          <p:nvSpPr>
            <p:cNvPr id="7689" name="Google Shape;7689;p7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73"/>
          <p:cNvGrpSpPr/>
          <p:nvPr/>
        </p:nvGrpSpPr>
        <p:grpSpPr>
          <a:xfrm>
            <a:off x="7092647" y="2734774"/>
            <a:ext cx="314662" cy="358099"/>
            <a:chOff x="-52832000" y="3192625"/>
            <a:chExt cx="279625" cy="318225"/>
          </a:xfrm>
        </p:grpSpPr>
        <p:sp>
          <p:nvSpPr>
            <p:cNvPr id="7697" name="Google Shape;7697;p7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73"/>
          <p:cNvGrpSpPr/>
          <p:nvPr/>
        </p:nvGrpSpPr>
        <p:grpSpPr>
          <a:xfrm>
            <a:off x="5779179" y="2276142"/>
            <a:ext cx="323524" cy="358774"/>
            <a:chOff x="-57162350" y="3982000"/>
            <a:chExt cx="287500" cy="318825"/>
          </a:xfrm>
        </p:grpSpPr>
        <p:sp>
          <p:nvSpPr>
            <p:cNvPr id="7706" name="Google Shape;7706;p7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73"/>
          <p:cNvGrpSpPr/>
          <p:nvPr/>
        </p:nvGrpSpPr>
        <p:grpSpPr>
          <a:xfrm>
            <a:off x="7070492" y="3206648"/>
            <a:ext cx="358971" cy="357198"/>
            <a:chOff x="-52851675" y="3585650"/>
            <a:chExt cx="319000" cy="317425"/>
          </a:xfrm>
        </p:grpSpPr>
        <p:sp>
          <p:nvSpPr>
            <p:cNvPr id="7715" name="Google Shape;7715;p7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73"/>
          <p:cNvGrpSpPr/>
          <p:nvPr/>
        </p:nvGrpSpPr>
        <p:grpSpPr>
          <a:xfrm>
            <a:off x="7092647" y="3668449"/>
            <a:ext cx="314662" cy="358999"/>
            <a:chOff x="-52832000" y="3976300"/>
            <a:chExt cx="279625" cy="319025"/>
          </a:xfrm>
        </p:grpSpPr>
        <p:sp>
          <p:nvSpPr>
            <p:cNvPr id="7722" name="Google Shape;7722;p7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73"/>
          <p:cNvGrpSpPr/>
          <p:nvPr/>
        </p:nvGrpSpPr>
        <p:grpSpPr>
          <a:xfrm>
            <a:off x="6209853" y="4123097"/>
            <a:ext cx="316434" cy="358099"/>
            <a:chOff x="-51633225" y="3198925"/>
            <a:chExt cx="281200" cy="318225"/>
          </a:xfrm>
        </p:grpSpPr>
        <p:sp>
          <p:nvSpPr>
            <p:cNvPr id="7728" name="Google Shape;7728;p7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73"/>
          <p:cNvGrpSpPr/>
          <p:nvPr/>
        </p:nvGrpSpPr>
        <p:grpSpPr>
          <a:xfrm>
            <a:off x="6628676" y="1381018"/>
            <a:ext cx="365188" cy="357226"/>
            <a:chOff x="-56396775" y="3199700"/>
            <a:chExt cx="324525" cy="317450"/>
          </a:xfrm>
        </p:grpSpPr>
        <p:sp>
          <p:nvSpPr>
            <p:cNvPr id="7736" name="Google Shape;7736;p7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73"/>
          <p:cNvGrpSpPr/>
          <p:nvPr/>
        </p:nvGrpSpPr>
        <p:grpSpPr>
          <a:xfrm>
            <a:off x="6631771" y="1846953"/>
            <a:ext cx="358999" cy="335958"/>
            <a:chOff x="-56394425" y="3600600"/>
            <a:chExt cx="319025" cy="298550"/>
          </a:xfrm>
        </p:grpSpPr>
        <p:sp>
          <p:nvSpPr>
            <p:cNvPr id="7743" name="Google Shape;7743;p7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73"/>
          <p:cNvGrpSpPr/>
          <p:nvPr/>
        </p:nvGrpSpPr>
        <p:grpSpPr>
          <a:xfrm>
            <a:off x="6662538" y="2277717"/>
            <a:ext cx="327068" cy="357198"/>
            <a:chOff x="-56379450" y="3983400"/>
            <a:chExt cx="290650" cy="317425"/>
          </a:xfrm>
        </p:grpSpPr>
        <p:sp>
          <p:nvSpPr>
            <p:cNvPr id="7747" name="Google Shape;7747;p7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73"/>
          <p:cNvGrpSpPr/>
          <p:nvPr/>
        </p:nvGrpSpPr>
        <p:grpSpPr>
          <a:xfrm>
            <a:off x="5326242" y="2741864"/>
            <a:ext cx="316434" cy="358971"/>
            <a:chOff x="-54401725" y="3198925"/>
            <a:chExt cx="281200" cy="319000"/>
          </a:xfrm>
        </p:grpSpPr>
        <p:sp>
          <p:nvSpPr>
            <p:cNvPr id="7756" name="Google Shape;7756;p7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73"/>
          <p:cNvGrpSpPr/>
          <p:nvPr/>
        </p:nvGrpSpPr>
        <p:grpSpPr>
          <a:xfrm>
            <a:off x="5327128" y="3211965"/>
            <a:ext cx="314662" cy="358099"/>
            <a:chOff x="-54401725" y="3590375"/>
            <a:chExt cx="279625" cy="318225"/>
          </a:xfrm>
        </p:grpSpPr>
        <p:sp>
          <p:nvSpPr>
            <p:cNvPr id="7768" name="Google Shape;7768;p7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73"/>
          <p:cNvGrpSpPr/>
          <p:nvPr/>
        </p:nvGrpSpPr>
        <p:grpSpPr>
          <a:xfrm>
            <a:off x="5324920" y="3675538"/>
            <a:ext cx="319079" cy="358099"/>
            <a:chOff x="-54403300" y="3982600"/>
            <a:chExt cx="283550" cy="318225"/>
          </a:xfrm>
        </p:grpSpPr>
        <p:sp>
          <p:nvSpPr>
            <p:cNvPr id="7775" name="Google Shape;7775;p7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73"/>
          <p:cNvGrpSpPr/>
          <p:nvPr/>
        </p:nvGrpSpPr>
        <p:grpSpPr>
          <a:xfrm>
            <a:off x="7512313" y="2736772"/>
            <a:ext cx="356298" cy="356973"/>
            <a:chOff x="-52458650" y="3194400"/>
            <a:chExt cx="316625" cy="317225"/>
          </a:xfrm>
        </p:grpSpPr>
        <p:sp>
          <p:nvSpPr>
            <p:cNvPr id="7781" name="Google Shape;7781;p7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73"/>
          <p:cNvGrpSpPr/>
          <p:nvPr/>
        </p:nvGrpSpPr>
        <p:grpSpPr>
          <a:xfrm>
            <a:off x="4881188" y="2741864"/>
            <a:ext cx="314662" cy="358971"/>
            <a:chOff x="-54793175" y="3198925"/>
            <a:chExt cx="279625" cy="319000"/>
          </a:xfrm>
        </p:grpSpPr>
        <p:sp>
          <p:nvSpPr>
            <p:cNvPr id="7790" name="Google Shape;7790;p7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73"/>
          <p:cNvGrpSpPr/>
          <p:nvPr/>
        </p:nvGrpSpPr>
        <p:grpSpPr>
          <a:xfrm>
            <a:off x="7521611" y="3205748"/>
            <a:ext cx="337703" cy="357845"/>
            <a:chOff x="-52450000" y="3584850"/>
            <a:chExt cx="300100" cy="318000"/>
          </a:xfrm>
        </p:grpSpPr>
        <p:sp>
          <p:nvSpPr>
            <p:cNvPr id="7798" name="Google Shape;7798;p7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73"/>
          <p:cNvGrpSpPr/>
          <p:nvPr/>
        </p:nvGrpSpPr>
        <p:grpSpPr>
          <a:xfrm>
            <a:off x="7533131" y="3670221"/>
            <a:ext cx="314662" cy="357226"/>
            <a:chOff x="-52440550" y="3977875"/>
            <a:chExt cx="279625" cy="317450"/>
          </a:xfrm>
        </p:grpSpPr>
        <p:sp>
          <p:nvSpPr>
            <p:cNvPr id="7806" name="Google Shape;7806;p7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73"/>
          <p:cNvGrpSpPr/>
          <p:nvPr/>
        </p:nvGrpSpPr>
        <p:grpSpPr>
          <a:xfrm>
            <a:off x="6645066" y="4126427"/>
            <a:ext cx="314662" cy="358999"/>
            <a:chOff x="-51623775" y="3584850"/>
            <a:chExt cx="279625" cy="319025"/>
          </a:xfrm>
        </p:grpSpPr>
        <p:sp>
          <p:nvSpPr>
            <p:cNvPr id="7815" name="Google Shape;7815;p7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4" name="Google Shape;7824;p73"/>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825" name="Google Shape;7825;p73"/>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73A8F91F-6D55-643F-983C-2E726EA06106}"/>
              </a:ext>
            </a:extLst>
          </p:cNvPr>
          <p:cNvGraphicFramePr>
            <a:graphicFrameLocks noChangeAspect="1"/>
          </p:cNvGraphicFramePr>
          <p:nvPr>
            <p:custDataLst>
              <p:tags r:id="rId1"/>
            </p:custDataLst>
            <p:extLst>
              <p:ext uri="{D42A27DB-BD31-4B8C-83A1-F6EECF244321}">
                <p14:modId xmlns:p14="http://schemas.microsoft.com/office/powerpoint/2010/main" val="18744890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6" progId="TCLayout.ActiveDocument.1">
                  <p:embed/>
                </p:oleObj>
              </mc:Choice>
              <mc:Fallback>
                <p:oleObj name="think-cell Slide" r:id="rId3" imgW="426" imgH="426" progId="TCLayout.ActiveDocument.1">
                  <p:embed/>
                  <p:pic>
                    <p:nvPicPr>
                      <p:cNvPr id="3" name="think-cell data - do not delete" hidden="1">
                        <a:extLst>
                          <a:ext uri="{FF2B5EF4-FFF2-40B4-BE49-F238E27FC236}">
                            <a16:creationId xmlns:a16="http://schemas.microsoft.com/office/drawing/2014/main" id="{73A8F91F-6D55-643F-983C-2E726EA061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503D8D4-A57D-1A6B-A877-240D15CC80BD}"/>
              </a:ext>
            </a:extLst>
          </p:cNvPr>
          <p:cNvSpPr>
            <a:spLocks noGrp="1"/>
          </p:cNvSpPr>
          <p:nvPr>
            <p:ph type="title"/>
          </p:nvPr>
        </p:nvSpPr>
        <p:spPr/>
        <p:txBody>
          <a:bodyPr vert="horz"/>
          <a:lstStyle/>
          <a:p>
            <a:r>
              <a:rPr lang="en-GB" dirty="0"/>
              <a:t>Lin Reg (</a:t>
            </a:r>
            <a:r>
              <a:rPr lang="en-GB" dirty="0" err="1"/>
              <a:t>Wiktor</a:t>
            </a:r>
            <a:r>
              <a:rPr lang="en-GB" dirty="0"/>
              <a:t>)</a:t>
            </a:r>
          </a:p>
        </p:txBody>
      </p:sp>
    </p:spTree>
    <p:extLst>
      <p:ext uri="{BB962C8B-B14F-4D97-AF65-F5344CB8AC3E}">
        <p14:creationId xmlns:p14="http://schemas.microsoft.com/office/powerpoint/2010/main" val="24741769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29"/>
        <p:cNvGrpSpPr/>
        <p:nvPr/>
      </p:nvGrpSpPr>
      <p:grpSpPr>
        <a:xfrm>
          <a:off x="0" y="0"/>
          <a:ext cx="0" cy="0"/>
          <a:chOff x="0" y="0"/>
          <a:chExt cx="0" cy="0"/>
        </a:xfrm>
      </p:grpSpPr>
      <p:grpSp>
        <p:nvGrpSpPr>
          <p:cNvPr id="7830" name="Google Shape;7830;p74"/>
          <p:cNvGrpSpPr/>
          <p:nvPr/>
        </p:nvGrpSpPr>
        <p:grpSpPr>
          <a:xfrm>
            <a:off x="885675" y="1386849"/>
            <a:ext cx="276003" cy="357300"/>
            <a:chOff x="-50469125" y="3183175"/>
            <a:chExt cx="233150" cy="301825"/>
          </a:xfrm>
        </p:grpSpPr>
        <p:sp>
          <p:nvSpPr>
            <p:cNvPr id="7831" name="Google Shape;7831;p7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74"/>
          <p:cNvGrpSpPr/>
          <p:nvPr/>
        </p:nvGrpSpPr>
        <p:grpSpPr>
          <a:xfrm>
            <a:off x="845574" y="1822251"/>
            <a:ext cx="356205" cy="355288"/>
            <a:chOff x="-50504575" y="3550975"/>
            <a:chExt cx="300900" cy="300125"/>
          </a:xfrm>
        </p:grpSpPr>
        <p:sp>
          <p:nvSpPr>
            <p:cNvPr id="7835" name="Google Shape;7835;p7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74"/>
          <p:cNvGrpSpPr/>
          <p:nvPr/>
        </p:nvGrpSpPr>
        <p:grpSpPr>
          <a:xfrm>
            <a:off x="845574" y="2260493"/>
            <a:ext cx="356205" cy="354341"/>
            <a:chOff x="-50503000" y="3921175"/>
            <a:chExt cx="300900" cy="299325"/>
          </a:xfrm>
        </p:grpSpPr>
        <p:sp>
          <p:nvSpPr>
            <p:cNvPr id="7840" name="Google Shape;7840;p7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74"/>
          <p:cNvGrpSpPr/>
          <p:nvPr/>
        </p:nvGrpSpPr>
        <p:grpSpPr>
          <a:xfrm>
            <a:off x="3049627" y="1406411"/>
            <a:ext cx="355258" cy="356205"/>
            <a:chOff x="-48630025" y="3199700"/>
            <a:chExt cx="300100" cy="300900"/>
          </a:xfrm>
        </p:grpSpPr>
        <p:sp>
          <p:nvSpPr>
            <p:cNvPr id="7846" name="Google Shape;7846;p7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74"/>
          <p:cNvGrpSpPr/>
          <p:nvPr/>
        </p:nvGrpSpPr>
        <p:grpSpPr>
          <a:xfrm>
            <a:off x="3049627" y="1843707"/>
            <a:ext cx="355258" cy="355258"/>
            <a:chOff x="-48630025" y="3569100"/>
            <a:chExt cx="300100" cy="300100"/>
          </a:xfrm>
        </p:grpSpPr>
        <p:sp>
          <p:nvSpPr>
            <p:cNvPr id="7850" name="Google Shape;7850;p7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74"/>
          <p:cNvGrpSpPr/>
          <p:nvPr/>
        </p:nvGrpSpPr>
        <p:grpSpPr>
          <a:xfrm>
            <a:off x="3050101" y="2281003"/>
            <a:ext cx="354311" cy="353394"/>
            <a:chOff x="-48629225" y="3938500"/>
            <a:chExt cx="299300" cy="298525"/>
          </a:xfrm>
        </p:grpSpPr>
        <p:sp>
          <p:nvSpPr>
            <p:cNvPr id="7861" name="Google Shape;7861;p7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74"/>
          <p:cNvGrpSpPr/>
          <p:nvPr/>
        </p:nvGrpSpPr>
        <p:grpSpPr>
          <a:xfrm>
            <a:off x="1785504" y="2752344"/>
            <a:ext cx="311458" cy="354341"/>
            <a:chOff x="-46762575" y="3200500"/>
            <a:chExt cx="263100" cy="299325"/>
          </a:xfrm>
        </p:grpSpPr>
        <p:sp>
          <p:nvSpPr>
            <p:cNvPr id="7866" name="Google Shape;7866;p7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74"/>
          <p:cNvGrpSpPr/>
          <p:nvPr/>
        </p:nvGrpSpPr>
        <p:grpSpPr>
          <a:xfrm>
            <a:off x="1763589" y="3211066"/>
            <a:ext cx="355288" cy="312375"/>
            <a:chOff x="-46779900" y="3588000"/>
            <a:chExt cx="300125" cy="263875"/>
          </a:xfrm>
        </p:grpSpPr>
        <p:sp>
          <p:nvSpPr>
            <p:cNvPr id="7872" name="Google Shape;7872;p7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74"/>
          <p:cNvGrpSpPr/>
          <p:nvPr/>
        </p:nvGrpSpPr>
        <p:grpSpPr>
          <a:xfrm>
            <a:off x="1764062" y="3625988"/>
            <a:ext cx="354341" cy="353394"/>
            <a:chOff x="-46779100" y="3938500"/>
            <a:chExt cx="299325" cy="298525"/>
          </a:xfrm>
        </p:grpSpPr>
        <p:sp>
          <p:nvSpPr>
            <p:cNvPr id="7877" name="Google Shape;7877;p7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4"/>
          <p:cNvGrpSpPr/>
          <p:nvPr/>
        </p:nvGrpSpPr>
        <p:grpSpPr>
          <a:xfrm>
            <a:off x="3971800" y="2758855"/>
            <a:ext cx="355258" cy="355288"/>
            <a:chOff x="-44924250" y="3206000"/>
            <a:chExt cx="300100" cy="300125"/>
          </a:xfrm>
        </p:grpSpPr>
        <p:sp>
          <p:nvSpPr>
            <p:cNvPr id="7880" name="Google Shape;7880;p7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74"/>
          <p:cNvGrpSpPr/>
          <p:nvPr/>
        </p:nvGrpSpPr>
        <p:grpSpPr>
          <a:xfrm>
            <a:off x="1286286" y="1386849"/>
            <a:ext cx="355258" cy="355258"/>
            <a:chOff x="-50134375" y="3183175"/>
            <a:chExt cx="300100" cy="300100"/>
          </a:xfrm>
        </p:grpSpPr>
        <p:sp>
          <p:nvSpPr>
            <p:cNvPr id="7886" name="Google Shape;7886;p7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74"/>
          <p:cNvGrpSpPr/>
          <p:nvPr/>
        </p:nvGrpSpPr>
        <p:grpSpPr>
          <a:xfrm>
            <a:off x="1286286" y="1822251"/>
            <a:ext cx="355258" cy="355288"/>
            <a:chOff x="-50134375" y="3550975"/>
            <a:chExt cx="300100" cy="300125"/>
          </a:xfrm>
        </p:grpSpPr>
        <p:sp>
          <p:nvSpPr>
            <p:cNvPr id="7897" name="Google Shape;7897;p7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74"/>
          <p:cNvGrpSpPr/>
          <p:nvPr/>
        </p:nvGrpSpPr>
        <p:grpSpPr>
          <a:xfrm>
            <a:off x="1286286" y="2259783"/>
            <a:ext cx="355258" cy="355051"/>
            <a:chOff x="-50134375" y="3920575"/>
            <a:chExt cx="300100" cy="299925"/>
          </a:xfrm>
        </p:grpSpPr>
        <p:sp>
          <p:nvSpPr>
            <p:cNvPr id="7900" name="Google Shape;7900;p7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74"/>
          <p:cNvGrpSpPr/>
          <p:nvPr/>
        </p:nvGrpSpPr>
        <p:grpSpPr>
          <a:xfrm>
            <a:off x="3497010" y="1407358"/>
            <a:ext cx="357123" cy="355258"/>
            <a:chOff x="-48262200" y="3200500"/>
            <a:chExt cx="301675" cy="300100"/>
          </a:xfrm>
        </p:grpSpPr>
        <p:sp>
          <p:nvSpPr>
            <p:cNvPr id="7904" name="Google Shape;7904;p7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74"/>
          <p:cNvGrpSpPr/>
          <p:nvPr/>
        </p:nvGrpSpPr>
        <p:grpSpPr>
          <a:xfrm>
            <a:off x="3526383" y="1844447"/>
            <a:ext cx="298377" cy="354519"/>
            <a:chOff x="-48233050" y="3569725"/>
            <a:chExt cx="252050" cy="299475"/>
          </a:xfrm>
        </p:grpSpPr>
        <p:sp>
          <p:nvSpPr>
            <p:cNvPr id="7914" name="Google Shape;7914;p7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74"/>
          <p:cNvGrpSpPr/>
          <p:nvPr/>
        </p:nvGrpSpPr>
        <p:grpSpPr>
          <a:xfrm>
            <a:off x="3550148" y="2278191"/>
            <a:ext cx="250847" cy="358070"/>
            <a:chOff x="-48216525" y="3936125"/>
            <a:chExt cx="211900" cy="302475"/>
          </a:xfrm>
        </p:grpSpPr>
        <p:sp>
          <p:nvSpPr>
            <p:cNvPr id="7918" name="Google Shape;7918;p7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74"/>
          <p:cNvGrpSpPr/>
          <p:nvPr/>
        </p:nvGrpSpPr>
        <p:grpSpPr>
          <a:xfrm>
            <a:off x="2205866" y="2753261"/>
            <a:ext cx="355258" cy="355288"/>
            <a:chOff x="-46410500" y="3201275"/>
            <a:chExt cx="300100" cy="300125"/>
          </a:xfrm>
        </p:grpSpPr>
        <p:sp>
          <p:nvSpPr>
            <p:cNvPr id="7923" name="Google Shape;7923;p7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74"/>
          <p:cNvGrpSpPr/>
          <p:nvPr/>
        </p:nvGrpSpPr>
        <p:grpSpPr>
          <a:xfrm>
            <a:off x="2205866" y="3188692"/>
            <a:ext cx="355258" cy="356205"/>
            <a:chOff x="-46409700" y="3569100"/>
            <a:chExt cx="300100" cy="300900"/>
          </a:xfrm>
        </p:grpSpPr>
        <p:sp>
          <p:nvSpPr>
            <p:cNvPr id="7929" name="Google Shape;7929;p7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74"/>
          <p:cNvGrpSpPr/>
          <p:nvPr/>
        </p:nvGrpSpPr>
        <p:grpSpPr>
          <a:xfrm>
            <a:off x="2193747" y="3624124"/>
            <a:ext cx="379497" cy="358070"/>
            <a:chOff x="-46422300" y="3936925"/>
            <a:chExt cx="320575" cy="302475"/>
          </a:xfrm>
        </p:grpSpPr>
        <p:sp>
          <p:nvSpPr>
            <p:cNvPr id="7935" name="Google Shape;7935;p7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74"/>
          <p:cNvGrpSpPr/>
          <p:nvPr/>
        </p:nvGrpSpPr>
        <p:grpSpPr>
          <a:xfrm>
            <a:off x="3971326" y="3178452"/>
            <a:ext cx="356205" cy="355258"/>
            <a:chOff x="-44914800" y="3560450"/>
            <a:chExt cx="300900" cy="300100"/>
          </a:xfrm>
        </p:grpSpPr>
        <p:sp>
          <p:nvSpPr>
            <p:cNvPr id="7938" name="Google Shape;7938;p7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74"/>
          <p:cNvGrpSpPr/>
          <p:nvPr/>
        </p:nvGrpSpPr>
        <p:grpSpPr>
          <a:xfrm>
            <a:off x="1726378" y="1387086"/>
            <a:ext cx="354311" cy="354104"/>
            <a:chOff x="-49764975" y="3183375"/>
            <a:chExt cx="299300" cy="299125"/>
          </a:xfrm>
        </p:grpSpPr>
        <p:sp>
          <p:nvSpPr>
            <p:cNvPr id="7944" name="Google Shape;7944;p7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74"/>
          <p:cNvGrpSpPr/>
          <p:nvPr/>
        </p:nvGrpSpPr>
        <p:grpSpPr>
          <a:xfrm>
            <a:off x="1726378" y="1822547"/>
            <a:ext cx="354311" cy="355909"/>
            <a:chOff x="-49764975" y="3551225"/>
            <a:chExt cx="299300" cy="300650"/>
          </a:xfrm>
        </p:grpSpPr>
        <p:sp>
          <p:nvSpPr>
            <p:cNvPr id="7954" name="Google Shape;7954;p7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74"/>
          <p:cNvGrpSpPr/>
          <p:nvPr/>
        </p:nvGrpSpPr>
        <p:grpSpPr>
          <a:xfrm>
            <a:off x="1724040" y="2259310"/>
            <a:ext cx="358987" cy="355525"/>
            <a:chOff x="-49766550" y="3920175"/>
            <a:chExt cx="303250" cy="300325"/>
          </a:xfrm>
        </p:grpSpPr>
        <p:sp>
          <p:nvSpPr>
            <p:cNvPr id="7966" name="Google Shape;7966;p7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74"/>
          <p:cNvGrpSpPr/>
          <p:nvPr/>
        </p:nvGrpSpPr>
        <p:grpSpPr>
          <a:xfrm>
            <a:off x="3939571" y="1407358"/>
            <a:ext cx="357123" cy="354341"/>
            <a:chOff x="-47892800" y="3200500"/>
            <a:chExt cx="301675" cy="299325"/>
          </a:xfrm>
        </p:grpSpPr>
        <p:sp>
          <p:nvSpPr>
            <p:cNvPr id="7971" name="Google Shape;7971;p7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74"/>
          <p:cNvGrpSpPr/>
          <p:nvPr/>
        </p:nvGrpSpPr>
        <p:grpSpPr>
          <a:xfrm>
            <a:off x="4003437" y="1843707"/>
            <a:ext cx="229391" cy="355258"/>
            <a:chOff x="-47839250" y="3569100"/>
            <a:chExt cx="193775" cy="300100"/>
          </a:xfrm>
        </p:grpSpPr>
        <p:sp>
          <p:nvSpPr>
            <p:cNvPr id="7978" name="Google Shape;7978;p7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74"/>
          <p:cNvGrpSpPr/>
          <p:nvPr/>
        </p:nvGrpSpPr>
        <p:grpSpPr>
          <a:xfrm>
            <a:off x="3940503" y="2280056"/>
            <a:ext cx="355258" cy="356205"/>
            <a:chOff x="-47892800" y="3937700"/>
            <a:chExt cx="300100" cy="300900"/>
          </a:xfrm>
        </p:grpSpPr>
        <p:sp>
          <p:nvSpPr>
            <p:cNvPr id="7985" name="Google Shape;7985;p7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74"/>
          <p:cNvGrpSpPr/>
          <p:nvPr/>
        </p:nvGrpSpPr>
        <p:grpSpPr>
          <a:xfrm>
            <a:off x="2645798" y="2773770"/>
            <a:ext cx="355258" cy="311458"/>
            <a:chOff x="-46042675" y="3218600"/>
            <a:chExt cx="300100" cy="263100"/>
          </a:xfrm>
        </p:grpSpPr>
        <p:sp>
          <p:nvSpPr>
            <p:cNvPr id="7994" name="Google Shape;7994;p7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74"/>
          <p:cNvGrpSpPr/>
          <p:nvPr/>
        </p:nvGrpSpPr>
        <p:grpSpPr>
          <a:xfrm>
            <a:off x="2645798" y="3188219"/>
            <a:ext cx="355258" cy="323118"/>
            <a:chOff x="-46042675" y="3568700"/>
            <a:chExt cx="300100" cy="272950"/>
          </a:xfrm>
        </p:grpSpPr>
        <p:sp>
          <p:nvSpPr>
            <p:cNvPr id="8001" name="Google Shape;8001;p7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74"/>
          <p:cNvGrpSpPr/>
          <p:nvPr/>
        </p:nvGrpSpPr>
        <p:grpSpPr>
          <a:xfrm>
            <a:off x="2687749" y="3625189"/>
            <a:ext cx="271357" cy="356057"/>
            <a:chOff x="-46007225" y="3937825"/>
            <a:chExt cx="229225" cy="300775"/>
          </a:xfrm>
        </p:grpSpPr>
        <p:sp>
          <p:nvSpPr>
            <p:cNvPr id="8006" name="Google Shape;8006;p7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74"/>
          <p:cNvGrpSpPr/>
          <p:nvPr/>
        </p:nvGrpSpPr>
        <p:grpSpPr>
          <a:xfrm>
            <a:off x="3993241" y="3615275"/>
            <a:ext cx="312375" cy="357596"/>
            <a:chOff x="-44895900" y="3929450"/>
            <a:chExt cx="263875" cy="302075"/>
          </a:xfrm>
        </p:grpSpPr>
        <p:sp>
          <p:nvSpPr>
            <p:cNvPr id="8017" name="Google Shape;8017;p7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4"/>
          <p:cNvGrpSpPr/>
          <p:nvPr/>
        </p:nvGrpSpPr>
        <p:grpSpPr>
          <a:xfrm>
            <a:off x="2167060" y="1398036"/>
            <a:ext cx="356205" cy="332885"/>
            <a:chOff x="-49397175" y="3192625"/>
            <a:chExt cx="300900" cy="281200"/>
          </a:xfrm>
        </p:grpSpPr>
        <p:sp>
          <p:nvSpPr>
            <p:cNvPr id="8024" name="Google Shape;8024;p7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74"/>
          <p:cNvGrpSpPr/>
          <p:nvPr/>
        </p:nvGrpSpPr>
        <p:grpSpPr>
          <a:xfrm>
            <a:off x="2193163" y="1822251"/>
            <a:ext cx="304000" cy="356205"/>
            <a:chOff x="-49375900" y="3550975"/>
            <a:chExt cx="256800" cy="300900"/>
          </a:xfrm>
        </p:grpSpPr>
        <p:sp>
          <p:nvSpPr>
            <p:cNvPr id="8032" name="Google Shape;8032;p7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74"/>
          <p:cNvGrpSpPr/>
          <p:nvPr/>
        </p:nvGrpSpPr>
        <p:grpSpPr>
          <a:xfrm>
            <a:off x="2188516" y="2259546"/>
            <a:ext cx="313293" cy="356205"/>
            <a:chOff x="-49378250" y="3920375"/>
            <a:chExt cx="264650" cy="300900"/>
          </a:xfrm>
        </p:grpSpPr>
        <p:sp>
          <p:nvSpPr>
            <p:cNvPr id="8044" name="Google Shape;8044;p7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74"/>
          <p:cNvGrpSpPr/>
          <p:nvPr/>
        </p:nvGrpSpPr>
        <p:grpSpPr>
          <a:xfrm>
            <a:off x="907504" y="2752344"/>
            <a:ext cx="312375" cy="357123"/>
            <a:chOff x="-47505300" y="3200500"/>
            <a:chExt cx="263875" cy="301675"/>
          </a:xfrm>
        </p:grpSpPr>
        <p:sp>
          <p:nvSpPr>
            <p:cNvPr id="8052" name="Google Shape;8052;p7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74"/>
          <p:cNvGrpSpPr/>
          <p:nvPr/>
        </p:nvGrpSpPr>
        <p:grpSpPr>
          <a:xfrm>
            <a:off x="885604" y="3188692"/>
            <a:ext cx="356176" cy="355051"/>
            <a:chOff x="-47524975" y="3569100"/>
            <a:chExt cx="300875" cy="299925"/>
          </a:xfrm>
        </p:grpSpPr>
        <p:sp>
          <p:nvSpPr>
            <p:cNvPr id="8066" name="Google Shape;8066;p7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74"/>
          <p:cNvGrpSpPr/>
          <p:nvPr/>
        </p:nvGrpSpPr>
        <p:grpSpPr>
          <a:xfrm>
            <a:off x="886062" y="3667954"/>
            <a:ext cx="355258" cy="270410"/>
            <a:chOff x="-47523400" y="3973950"/>
            <a:chExt cx="300100" cy="228425"/>
          </a:xfrm>
        </p:grpSpPr>
        <p:sp>
          <p:nvSpPr>
            <p:cNvPr id="8072" name="Google Shape;8072;p7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74"/>
          <p:cNvGrpSpPr/>
          <p:nvPr/>
        </p:nvGrpSpPr>
        <p:grpSpPr>
          <a:xfrm>
            <a:off x="3091183" y="2750953"/>
            <a:ext cx="354341" cy="357596"/>
            <a:chOff x="-45673275" y="3199325"/>
            <a:chExt cx="299325" cy="302075"/>
          </a:xfrm>
        </p:grpSpPr>
        <p:sp>
          <p:nvSpPr>
            <p:cNvPr id="8078" name="Google Shape;8078;p7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74"/>
          <p:cNvGrpSpPr/>
          <p:nvPr/>
        </p:nvGrpSpPr>
        <p:grpSpPr>
          <a:xfrm>
            <a:off x="3090251" y="3209202"/>
            <a:ext cx="356205" cy="314240"/>
            <a:chOff x="-45674075" y="3586425"/>
            <a:chExt cx="300900" cy="265450"/>
          </a:xfrm>
        </p:grpSpPr>
        <p:sp>
          <p:nvSpPr>
            <p:cNvPr id="8082" name="Google Shape;8082;p7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74"/>
          <p:cNvGrpSpPr/>
          <p:nvPr/>
        </p:nvGrpSpPr>
        <p:grpSpPr>
          <a:xfrm>
            <a:off x="3091183" y="3625041"/>
            <a:ext cx="354341" cy="356205"/>
            <a:chOff x="-45673275" y="3937700"/>
            <a:chExt cx="299325" cy="300900"/>
          </a:xfrm>
        </p:grpSpPr>
        <p:sp>
          <p:nvSpPr>
            <p:cNvPr id="8085" name="Google Shape;8085;p7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74"/>
          <p:cNvGrpSpPr/>
          <p:nvPr/>
        </p:nvGrpSpPr>
        <p:grpSpPr>
          <a:xfrm>
            <a:off x="2205349" y="4117825"/>
            <a:ext cx="356205" cy="356205"/>
            <a:chOff x="-44512325" y="3176075"/>
            <a:chExt cx="300900" cy="300900"/>
          </a:xfrm>
        </p:grpSpPr>
        <p:sp>
          <p:nvSpPr>
            <p:cNvPr id="8092" name="Google Shape;8092;p7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74"/>
          <p:cNvGrpSpPr/>
          <p:nvPr/>
        </p:nvGrpSpPr>
        <p:grpSpPr>
          <a:xfrm>
            <a:off x="2608689" y="1386849"/>
            <a:ext cx="354341" cy="354341"/>
            <a:chOff x="-49027775" y="3183175"/>
            <a:chExt cx="299325" cy="299325"/>
          </a:xfrm>
        </p:grpSpPr>
        <p:sp>
          <p:nvSpPr>
            <p:cNvPr id="8096" name="Google Shape;8096;p7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4"/>
          <p:cNvGrpSpPr/>
          <p:nvPr/>
        </p:nvGrpSpPr>
        <p:grpSpPr>
          <a:xfrm>
            <a:off x="2608230" y="1822251"/>
            <a:ext cx="355258" cy="357152"/>
            <a:chOff x="-49027775" y="3550975"/>
            <a:chExt cx="300100" cy="301700"/>
          </a:xfrm>
        </p:grpSpPr>
        <p:sp>
          <p:nvSpPr>
            <p:cNvPr id="8101" name="Google Shape;8101;p7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74"/>
          <p:cNvGrpSpPr/>
          <p:nvPr/>
        </p:nvGrpSpPr>
        <p:grpSpPr>
          <a:xfrm>
            <a:off x="2606306" y="2259310"/>
            <a:ext cx="359106" cy="355525"/>
            <a:chOff x="-49031025" y="3920175"/>
            <a:chExt cx="303350" cy="300325"/>
          </a:xfrm>
        </p:grpSpPr>
        <p:sp>
          <p:nvSpPr>
            <p:cNvPr id="8112" name="Google Shape;8112;p7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74"/>
          <p:cNvGrpSpPr/>
          <p:nvPr/>
        </p:nvGrpSpPr>
        <p:grpSpPr>
          <a:xfrm>
            <a:off x="1322411" y="2752344"/>
            <a:ext cx="356176" cy="354341"/>
            <a:chOff x="-47155575" y="3200500"/>
            <a:chExt cx="300875" cy="299325"/>
          </a:xfrm>
        </p:grpSpPr>
        <p:sp>
          <p:nvSpPr>
            <p:cNvPr id="8119" name="Google Shape;8119;p7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74"/>
          <p:cNvGrpSpPr/>
          <p:nvPr/>
        </p:nvGrpSpPr>
        <p:grpSpPr>
          <a:xfrm>
            <a:off x="1322870" y="3188692"/>
            <a:ext cx="355258" cy="355258"/>
            <a:chOff x="-47154800" y="3569100"/>
            <a:chExt cx="300100" cy="300100"/>
          </a:xfrm>
        </p:grpSpPr>
        <p:sp>
          <p:nvSpPr>
            <p:cNvPr id="8126" name="Google Shape;8126;p7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74"/>
          <p:cNvGrpSpPr/>
          <p:nvPr/>
        </p:nvGrpSpPr>
        <p:grpSpPr>
          <a:xfrm>
            <a:off x="1323343" y="3626905"/>
            <a:ext cx="354311" cy="353423"/>
            <a:chOff x="-47154000" y="3939275"/>
            <a:chExt cx="299300" cy="298550"/>
          </a:xfrm>
        </p:grpSpPr>
        <p:sp>
          <p:nvSpPr>
            <p:cNvPr id="8133" name="Google Shape;8133;p7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74"/>
          <p:cNvGrpSpPr/>
          <p:nvPr/>
        </p:nvGrpSpPr>
        <p:grpSpPr>
          <a:xfrm>
            <a:off x="3548633" y="2752344"/>
            <a:ext cx="312375" cy="354341"/>
            <a:chOff x="-45286550" y="3200500"/>
            <a:chExt cx="263875" cy="299325"/>
          </a:xfrm>
        </p:grpSpPr>
        <p:sp>
          <p:nvSpPr>
            <p:cNvPr id="8138" name="Google Shape;8138;p7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74"/>
          <p:cNvGrpSpPr/>
          <p:nvPr/>
        </p:nvGrpSpPr>
        <p:grpSpPr>
          <a:xfrm>
            <a:off x="3548633" y="3189639"/>
            <a:ext cx="312375" cy="354311"/>
            <a:chOff x="-45286550" y="3569900"/>
            <a:chExt cx="263875" cy="299300"/>
          </a:xfrm>
        </p:grpSpPr>
        <p:sp>
          <p:nvSpPr>
            <p:cNvPr id="8142" name="Google Shape;8142;p7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74"/>
          <p:cNvGrpSpPr/>
          <p:nvPr/>
        </p:nvGrpSpPr>
        <p:grpSpPr>
          <a:xfrm>
            <a:off x="3559820" y="3625988"/>
            <a:ext cx="290001" cy="355258"/>
            <a:chOff x="-45277900" y="3938500"/>
            <a:chExt cx="244975" cy="300100"/>
          </a:xfrm>
        </p:grpSpPr>
        <p:sp>
          <p:nvSpPr>
            <p:cNvPr id="8149" name="Google Shape;8149;p7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74"/>
          <p:cNvGrpSpPr/>
          <p:nvPr/>
        </p:nvGrpSpPr>
        <p:grpSpPr>
          <a:xfrm>
            <a:off x="2645769" y="4095090"/>
            <a:ext cx="355258" cy="355258"/>
            <a:chOff x="-44502875" y="3576975"/>
            <a:chExt cx="300100" cy="300100"/>
          </a:xfrm>
        </p:grpSpPr>
        <p:sp>
          <p:nvSpPr>
            <p:cNvPr id="8154" name="Google Shape;8154;p7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74"/>
          <p:cNvGrpSpPr/>
          <p:nvPr/>
        </p:nvGrpSpPr>
        <p:grpSpPr>
          <a:xfrm>
            <a:off x="4858981" y="1820745"/>
            <a:ext cx="356196" cy="354670"/>
            <a:chOff x="-13946200" y="3647075"/>
            <a:chExt cx="353650" cy="352100"/>
          </a:xfrm>
        </p:grpSpPr>
        <p:sp>
          <p:nvSpPr>
            <p:cNvPr id="8158" name="Google Shape;8158;p7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74"/>
          <p:cNvGrpSpPr/>
          <p:nvPr/>
        </p:nvGrpSpPr>
        <p:grpSpPr>
          <a:xfrm>
            <a:off x="6642374" y="1380228"/>
            <a:ext cx="357002" cy="354267"/>
            <a:chOff x="-12163025" y="3214275"/>
            <a:chExt cx="354450" cy="351700"/>
          </a:xfrm>
        </p:grpSpPr>
        <p:sp>
          <p:nvSpPr>
            <p:cNvPr id="8165" name="Google Shape;8165;p7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74"/>
          <p:cNvGrpSpPr/>
          <p:nvPr/>
        </p:nvGrpSpPr>
        <p:grpSpPr>
          <a:xfrm>
            <a:off x="6643154" y="1819965"/>
            <a:ext cx="355441" cy="356232"/>
            <a:chOff x="-12160675" y="3647875"/>
            <a:chExt cx="352900" cy="353650"/>
          </a:xfrm>
        </p:grpSpPr>
        <p:sp>
          <p:nvSpPr>
            <p:cNvPr id="8169" name="Google Shape;8169;p7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74"/>
          <p:cNvGrpSpPr/>
          <p:nvPr/>
        </p:nvGrpSpPr>
        <p:grpSpPr>
          <a:xfrm>
            <a:off x="6653870" y="2264421"/>
            <a:ext cx="354635" cy="356232"/>
            <a:chOff x="-12160675" y="4081850"/>
            <a:chExt cx="352100" cy="353650"/>
          </a:xfrm>
        </p:grpSpPr>
        <p:sp>
          <p:nvSpPr>
            <p:cNvPr id="8177" name="Google Shape;8177;p7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74"/>
          <p:cNvGrpSpPr/>
          <p:nvPr/>
        </p:nvGrpSpPr>
        <p:grpSpPr>
          <a:xfrm>
            <a:off x="4858836" y="2738864"/>
            <a:ext cx="355416" cy="355652"/>
            <a:chOff x="-10391650" y="3180600"/>
            <a:chExt cx="352875" cy="353075"/>
          </a:xfrm>
        </p:grpSpPr>
        <p:sp>
          <p:nvSpPr>
            <p:cNvPr id="8184" name="Google Shape;8184;p7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74"/>
          <p:cNvGrpSpPr/>
          <p:nvPr/>
        </p:nvGrpSpPr>
        <p:grpSpPr>
          <a:xfrm>
            <a:off x="4858835" y="3215662"/>
            <a:ext cx="354635" cy="353890"/>
            <a:chOff x="-10390875" y="3616350"/>
            <a:chExt cx="352100" cy="351325"/>
          </a:xfrm>
        </p:grpSpPr>
        <p:sp>
          <p:nvSpPr>
            <p:cNvPr id="8191" name="Google Shape;8191;p7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74"/>
          <p:cNvGrpSpPr/>
          <p:nvPr/>
        </p:nvGrpSpPr>
        <p:grpSpPr>
          <a:xfrm>
            <a:off x="7525810" y="2740327"/>
            <a:ext cx="312585" cy="354670"/>
            <a:chOff x="-10370400" y="4049550"/>
            <a:chExt cx="310350" cy="352100"/>
          </a:xfrm>
        </p:grpSpPr>
        <p:sp>
          <p:nvSpPr>
            <p:cNvPr id="8195" name="Google Shape;8195;p7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74"/>
          <p:cNvGrpSpPr/>
          <p:nvPr/>
        </p:nvGrpSpPr>
        <p:grpSpPr>
          <a:xfrm>
            <a:off x="6630066" y="2739268"/>
            <a:ext cx="379236" cy="354847"/>
            <a:chOff x="-8674650" y="3210975"/>
            <a:chExt cx="376525" cy="352275"/>
          </a:xfrm>
        </p:grpSpPr>
        <p:sp>
          <p:nvSpPr>
            <p:cNvPr id="8201" name="Google Shape;8201;p7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74"/>
          <p:cNvGrpSpPr/>
          <p:nvPr/>
        </p:nvGrpSpPr>
        <p:grpSpPr>
          <a:xfrm>
            <a:off x="5301563" y="1820745"/>
            <a:ext cx="356221" cy="354670"/>
            <a:chOff x="-13512225" y="3647075"/>
            <a:chExt cx="353675" cy="352100"/>
          </a:xfrm>
        </p:grpSpPr>
        <p:sp>
          <p:nvSpPr>
            <p:cNvPr id="8208" name="Google Shape;8208;p7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74"/>
          <p:cNvGrpSpPr/>
          <p:nvPr/>
        </p:nvGrpSpPr>
        <p:grpSpPr>
          <a:xfrm>
            <a:off x="5311876" y="2264811"/>
            <a:ext cx="356221" cy="355451"/>
            <a:chOff x="-13512225" y="4080275"/>
            <a:chExt cx="353675" cy="352875"/>
          </a:xfrm>
        </p:grpSpPr>
        <p:sp>
          <p:nvSpPr>
            <p:cNvPr id="8219" name="Google Shape;8219;p7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74"/>
          <p:cNvGrpSpPr/>
          <p:nvPr/>
        </p:nvGrpSpPr>
        <p:grpSpPr>
          <a:xfrm>
            <a:off x="7084956" y="1412172"/>
            <a:ext cx="356196" cy="290379"/>
            <a:chOff x="-11728250" y="3245400"/>
            <a:chExt cx="353650" cy="288275"/>
          </a:xfrm>
        </p:grpSpPr>
        <p:sp>
          <p:nvSpPr>
            <p:cNvPr id="8231" name="Google Shape;8231;p7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74"/>
          <p:cNvGrpSpPr/>
          <p:nvPr/>
        </p:nvGrpSpPr>
        <p:grpSpPr>
          <a:xfrm>
            <a:off x="7117464" y="2264811"/>
            <a:ext cx="311804" cy="355451"/>
            <a:chOff x="-11703850" y="4081850"/>
            <a:chExt cx="309575" cy="352875"/>
          </a:xfrm>
        </p:grpSpPr>
        <p:sp>
          <p:nvSpPr>
            <p:cNvPr id="8237" name="Google Shape;8237;p7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4"/>
          <p:cNvGrpSpPr/>
          <p:nvPr/>
        </p:nvGrpSpPr>
        <p:grpSpPr>
          <a:xfrm>
            <a:off x="5306120" y="2738964"/>
            <a:ext cx="357002" cy="355451"/>
            <a:chOff x="-9958475" y="3180025"/>
            <a:chExt cx="354450" cy="352875"/>
          </a:xfrm>
        </p:grpSpPr>
        <p:sp>
          <p:nvSpPr>
            <p:cNvPr id="8246" name="Google Shape;8246;p7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74"/>
          <p:cNvGrpSpPr/>
          <p:nvPr/>
        </p:nvGrpSpPr>
        <p:grpSpPr>
          <a:xfrm>
            <a:off x="5315247" y="3214945"/>
            <a:ext cx="337966" cy="355325"/>
            <a:chOff x="-9949025" y="3615575"/>
            <a:chExt cx="335550" cy="352750"/>
          </a:xfrm>
        </p:grpSpPr>
        <p:sp>
          <p:nvSpPr>
            <p:cNvPr id="8250" name="Google Shape;8250;p7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4"/>
          <p:cNvGrpSpPr/>
          <p:nvPr/>
        </p:nvGrpSpPr>
        <p:grpSpPr>
          <a:xfrm>
            <a:off x="7950093" y="2738451"/>
            <a:ext cx="360175" cy="358423"/>
            <a:chOff x="-9961625" y="4048175"/>
            <a:chExt cx="357600" cy="355825"/>
          </a:xfrm>
        </p:grpSpPr>
        <p:sp>
          <p:nvSpPr>
            <p:cNvPr id="8254" name="Google Shape;8254;p7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74"/>
          <p:cNvGrpSpPr/>
          <p:nvPr/>
        </p:nvGrpSpPr>
        <p:grpSpPr>
          <a:xfrm>
            <a:off x="6636814" y="3213963"/>
            <a:ext cx="364959" cy="357289"/>
            <a:chOff x="-8680950" y="3624225"/>
            <a:chExt cx="362350" cy="354700"/>
          </a:xfrm>
        </p:grpSpPr>
        <p:sp>
          <p:nvSpPr>
            <p:cNvPr id="8261" name="Google Shape;8261;p7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74"/>
          <p:cNvGrpSpPr/>
          <p:nvPr/>
        </p:nvGrpSpPr>
        <p:grpSpPr>
          <a:xfrm>
            <a:off x="5773058" y="1379624"/>
            <a:ext cx="313365" cy="355476"/>
            <a:chOff x="-13056975" y="3212300"/>
            <a:chExt cx="311125" cy="352900"/>
          </a:xfrm>
        </p:grpSpPr>
        <p:sp>
          <p:nvSpPr>
            <p:cNvPr id="8268" name="Google Shape;8268;p7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74"/>
          <p:cNvGrpSpPr/>
          <p:nvPr/>
        </p:nvGrpSpPr>
        <p:grpSpPr>
          <a:xfrm>
            <a:off x="5750446" y="1820418"/>
            <a:ext cx="358588" cy="355325"/>
            <a:chOff x="-13077450" y="3647075"/>
            <a:chExt cx="356025" cy="352750"/>
          </a:xfrm>
        </p:grpSpPr>
        <p:sp>
          <p:nvSpPr>
            <p:cNvPr id="8273" name="Google Shape;8273;p7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74"/>
          <p:cNvGrpSpPr/>
          <p:nvPr/>
        </p:nvGrpSpPr>
        <p:grpSpPr>
          <a:xfrm>
            <a:off x="5761552" y="2264018"/>
            <a:ext cx="357002" cy="357037"/>
            <a:chOff x="-13079025" y="4079475"/>
            <a:chExt cx="354450" cy="354450"/>
          </a:xfrm>
        </p:grpSpPr>
        <p:sp>
          <p:nvSpPr>
            <p:cNvPr id="8277" name="Google Shape;8277;p7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74"/>
          <p:cNvGrpSpPr/>
          <p:nvPr/>
        </p:nvGrpSpPr>
        <p:grpSpPr>
          <a:xfrm>
            <a:off x="7534619" y="1380027"/>
            <a:ext cx="356221" cy="354670"/>
            <a:chOff x="-11292700" y="3213875"/>
            <a:chExt cx="353675" cy="352100"/>
          </a:xfrm>
        </p:grpSpPr>
        <p:sp>
          <p:nvSpPr>
            <p:cNvPr id="8282" name="Google Shape;8282;p7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74"/>
          <p:cNvGrpSpPr/>
          <p:nvPr/>
        </p:nvGrpSpPr>
        <p:grpSpPr>
          <a:xfrm>
            <a:off x="7528677" y="1819965"/>
            <a:ext cx="368106" cy="356232"/>
            <a:chOff x="-11299000" y="3647875"/>
            <a:chExt cx="365475" cy="353650"/>
          </a:xfrm>
        </p:grpSpPr>
        <p:sp>
          <p:nvSpPr>
            <p:cNvPr id="8290" name="Google Shape;8290;p7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74"/>
          <p:cNvGrpSpPr/>
          <p:nvPr/>
        </p:nvGrpSpPr>
        <p:grpSpPr>
          <a:xfrm>
            <a:off x="7544139" y="2275916"/>
            <a:ext cx="357808" cy="333240"/>
            <a:chOff x="-11295075" y="4092875"/>
            <a:chExt cx="355250" cy="330825"/>
          </a:xfrm>
        </p:grpSpPr>
        <p:sp>
          <p:nvSpPr>
            <p:cNvPr id="8297" name="Google Shape;8297;p7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74"/>
          <p:cNvGrpSpPr/>
          <p:nvPr/>
        </p:nvGrpSpPr>
        <p:grpSpPr>
          <a:xfrm>
            <a:off x="5769739" y="2738964"/>
            <a:ext cx="312585" cy="355451"/>
            <a:chOff x="-9500075" y="3180800"/>
            <a:chExt cx="310350" cy="352875"/>
          </a:xfrm>
        </p:grpSpPr>
        <p:sp>
          <p:nvSpPr>
            <p:cNvPr id="8303" name="Google Shape;8303;p7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74"/>
          <p:cNvGrpSpPr/>
          <p:nvPr/>
        </p:nvGrpSpPr>
        <p:grpSpPr>
          <a:xfrm>
            <a:off x="5747530" y="3214479"/>
            <a:ext cx="356221" cy="356257"/>
            <a:chOff x="-9523700" y="3614000"/>
            <a:chExt cx="353675" cy="353675"/>
          </a:xfrm>
        </p:grpSpPr>
        <p:sp>
          <p:nvSpPr>
            <p:cNvPr id="8313" name="Google Shape;8313;p7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74"/>
          <p:cNvGrpSpPr/>
          <p:nvPr/>
        </p:nvGrpSpPr>
        <p:grpSpPr>
          <a:xfrm>
            <a:off x="7532481" y="3237121"/>
            <a:ext cx="356221" cy="354670"/>
            <a:chOff x="-9523700" y="4049550"/>
            <a:chExt cx="353675" cy="352100"/>
          </a:xfrm>
        </p:grpSpPr>
        <p:sp>
          <p:nvSpPr>
            <p:cNvPr id="8323" name="Google Shape;8323;p7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74"/>
          <p:cNvGrpSpPr/>
          <p:nvPr/>
        </p:nvGrpSpPr>
        <p:grpSpPr>
          <a:xfrm>
            <a:off x="7088596" y="3237094"/>
            <a:ext cx="357002" cy="311029"/>
            <a:chOff x="-8209150" y="3659675"/>
            <a:chExt cx="354450" cy="308775"/>
          </a:xfrm>
        </p:grpSpPr>
        <p:sp>
          <p:nvSpPr>
            <p:cNvPr id="8331" name="Google Shape;8331;p7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74"/>
          <p:cNvGrpSpPr/>
          <p:nvPr/>
        </p:nvGrpSpPr>
        <p:grpSpPr>
          <a:xfrm>
            <a:off x="6202157" y="2266007"/>
            <a:ext cx="356221" cy="353059"/>
            <a:chOff x="-12643475" y="4081850"/>
            <a:chExt cx="353675" cy="350500"/>
          </a:xfrm>
        </p:grpSpPr>
        <p:sp>
          <p:nvSpPr>
            <p:cNvPr id="8338" name="Google Shape;8338;p7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2" name="Google Shape;8342;p74"/>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3" name="Google Shape;8343;p74"/>
          <p:cNvGrpSpPr/>
          <p:nvPr/>
        </p:nvGrpSpPr>
        <p:grpSpPr>
          <a:xfrm>
            <a:off x="7984757" y="2275916"/>
            <a:ext cx="356221" cy="333240"/>
            <a:chOff x="-10858725" y="4092875"/>
            <a:chExt cx="353675" cy="330825"/>
          </a:xfrm>
        </p:grpSpPr>
        <p:sp>
          <p:nvSpPr>
            <p:cNvPr id="8344" name="Google Shape;8344;p7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74"/>
          <p:cNvGrpSpPr/>
          <p:nvPr/>
        </p:nvGrpSpPr>
        <p:grpSpPr>
          <a:xfrm>
            <a:off x="6243280" y="3214882"/>
            <a:ext cx="252278" cy="355451"/>
            <a:chOff x="-9039300" y="3614000"/>
            <a:chExt cx="250475" cy="352875"/>
          </a:xfrm>
        </p:grpSpPr>
        <p:sp>
          <p:nvSpPr>
            <p:cNvPr id="8351" name="Google Shape;8351;p7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74"/>
          <p:cNvGrpSpPr/>
          <p:nvPr/>
        </p:nvGrpSpPr>
        <p:grpSpPr>
          <a:xfrm>
            <a:off x="7975246" y="3237121"/>
            <a:ext cx="354635" cy="354670"/>
            <a:chOff x="-9088150" y="4049550"/>
            <a:chExt cx="352100" cy="352100"/>
          </a:xfrm>
        </p:grpSpPr>
        <p:sp>
          <p:nvSpPr>
            <p:cNvPr id="8354" name="Google Shape;8354;p7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74"/>
          <p:cNvGrpSpPr/>
          <p:nvPr/>
        </p:nvGrpSpPr>
        <p:grpSpPr>
          <a:xfrm>
            <a:off x="7109610" y="2739354"/>
            <a:ext cx="315757" cy="354670"/>
            <a:chOff x="-8191825" y="3174500"/>
            <a:chExt cx="313500" cy="352100"/>
          </a:xfrm>
        </p:grpSpPr>
        <p:sp>
          <p:nvSpPr>
            <p:cNvPr id="8361" name="Google Shape;8361;p7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74"/>
          <p:cNvGrpSpPr/>
          <p:nvPr/>
        </p:nvGrpSpPr>
        <p:grpSpPr>
          <a:xfrm>
            <a:off x="4858968" y="1379875"/>
            <a:ext cx="356221" cy="354973"/>
            <a:chOff x="-13947000" y="3212800"/>
            <a:chExt cx="353675" cy="352400"/>
          </a:xfrm>
        </p:grpSpPr>
        <p:sp>
          <p:nvSpPr>
            <p:cNvPr id="8365" name="Google Shape;8365;p7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7" name="Google Shape;8367;p74"/>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8" name="Google Shape;8368;p74"/>
          <p:cNvGrpSpPr/>
          <p:nvPr/>
        </p:nvGrpSpPr>
        <p:grpSpPr>
          <a:xfrm>
            <a:off x="5301563" y="1379233"/>
            <a:ext cx="356221" cy="356257"/>
            <a:chOff x="-13512225" y="3211525"/>
            <a:chExt cx="353675" cy="353675"/>
          </a:xfrm>
        </p:grpSpPr>
        <p:sp>
          <p:nvSpPr>
            <p:cNvPr id="8369" name="Google Shape;8369;p7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74"/>
          <p:cNvGrpSpPr/>
          <p:nvPr/>
        </p:nvGrpSpPr>
        <p:grpSpPr>
          <a:xfrm>
            <a:off x="6191845" y="1379624"/>
            <a:ext cx="356221" cy="355476"/>
            <a:chOff x="-12643475" y="3212300"/>
            <a:chExt cx="353675" cy="352900"/>
          </a:xfrm>
        </p:grpSpPr>
        <p:sp>
          <p:nvSpPr>
            <p:cNvPr id="8375" name="Google Shape;8375;p7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74"/>
          <p:cNvGrpSpPr/>
          <p:nvPr/>
        </p:nvGrpSpPr>
        <p:grpSpPr>
          <a:xfrm>
            <a:off x="6191845" y="1831398"/>
            <a:ext cx="356221" cy="333366"/>
            <a:chOff x="-12643475" y="3657325"/>
            <a:chExt cx="353675" cy="330950"/>
          </a:xfrm>
        </p:grpSpPr>
        <p:sp>
          <p:nvSpPr>
            <p:cNvPr id="8385" name="Google Shape;8385;p7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74"/>
          <p:cNvGrpSpPr/>
          <p:nvPr/>
        </p:nvGrpSpPr>
        <p:grpSpPr>
          <a:xfrm>
            <a:off x="7974847" y="1380027"/>
            <a:ext cx="355416" cy="354670"/>
            <a:chOff x="-10857925" y="3213875"/>
            <a:chExt cx="352875" cy="352100"/>
          </a:xfrm>
        </p:grpSpPr>
        <p:sp>
          <p:nvSpPr>
            <p:cNvPr id="8392" name="Google Shape;8392;p7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74"/>
          <p:cNvGrpSpPr/>
          <p:nvPr/>
        </p:nvGrpSpPr>
        <p:grpSpPr>
          <a:xfrm>
            <a:off x="6191762" y="2739455"/>
            <a:ext cx="356096" cy="354469"/>
            <a:chOff x="-9089725" y="3180200"/>
            <a:chExt cx="353550" cy="351900"/>
          </a:xfrm>
        </p:grpSpPr>
        <p:sp>
          <p:nvSpPr>
            <p:cNvPr id="8403" name="Google Shape;8403;p7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74"/>
          <p:cNvGrpSpPr/>
          <p:nvPr/>
        </p:nvGrpSpPr>
        <p:grpSpPr>
          <a:xfrm>
            <a:off x="7083760" y="1819260"/>
            <a:ext cx="358588" cy="357642"/>
            <a:chOff x="7083760" y="1971660"/>
            <a:chExt cx="358588" cy="357642"/>
          </a:xfrm>
        </p:grpSpPr>
        <p:sp>
          <p:nvSpPr>
            <p:cNvPr id="8406" name="Google Shape;8406;p7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8" name="Google Shape;8418;p74"/>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419" name="Google Shape;8419;p74"/>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23"/>
        <p:cNvGrpSpPr/>
        <p:nvPr/>
      </p:nvGrpSpPr>
      <p:grpSpPr>
        <a:xfrm>
          <a:off x="0" y="0"/>
          <a:ext cx="0" cy="0"/>
          <a:chOff x="0" y="0"/>
          <a:chExt cx="0" cy="0"/>
        </a:xfrm>
      </p:grpSpPr>
      <p:sp>
        <p:nvSpPr>
          <p:cNvPr id="8424" name="Google Shape;8424;p7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5" name="Google Shape;8425;p75"/>
          <p:cNvGrpSpPr/>
          <p:nvPr/>
        </p:nvGrpSpPr>
        <p:grpSpPr>
          <a:xfrm>
            <a:off x="748855" y="2243507"/>
            <a:ext cx="452798" cy="449473"/>
            <a:chOff x="-21322300" y="3693325"/>
            <a:chExt cx="306400" cy="304150"/>
          </a:xfrm>
        </p:grpSpPr>
        <p:sp>
          <p:nvSpPr>
            <p:cNvPr id="8426" name="Google Shape;8426;p7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75"/>
          <p:cNvGrpSpPr/>
          <p:nvPr/>
        </p:nvGrpSpPr>
        <p:grpSpPr>
          <a:xfrm>
            <a:off x="748263" y="2810244"/>
            <a:ext cx="453980" cy="422540"/>
            <a:chOff x="-21322300" y="4077125"/>
            <a:chExt cx="307200" cy="285925"/>
          </a:xfrm>
        </p:grpSpPr>
        <p:sp>
          <p:nvSpPr>
            <p:cNvPr id="8431" name="Google Shape;8431;p7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75"/>
          <p:cNvGrpSpPr/>
          <p:nvPr/>
        </p:nvGrpSpPr>
        <p:grpSpPr>
          <a:xfrm>
            <a:off x="3525440" y="1689128"/>
            <a:ext cx="451653" cy="450212"/>
            <a:chOff x="-19394200" y="3333800"/>
            <a:chExt cx="305625" cy="304650"/>
          </a:xfrm>
        </p:grpSpPr>
        <p:sp>
          <p:nvSpPr>
            <p:cNvPr id="8444" name="Google Shape;8444;p7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75"/>
          <p:cNvGrpSpPr/>
          <p:nvPr/>
        </p:nvGrpSpPr>
        <p:grpSpPr>
          <a:xfrm>
            <a:off x="3524276" y="2243580"/>
            <a:ext cx="453980" cy="449325"/>
            <a:chOff x="-19396575" y="3708500"/>
            <a:chExt cx="307200" cy="304050"/>
          </a:xfrm>
        </p:grpSpPr>
        <p:sp>
          <p:nvSpPr>
            <p:cNvPr id="8454" name="Google Shape;8454;p7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7" name="Google Shape;8457;p75"/>
          <p:cNvGrpSpPr/>
          <p:nvPr/>
        </p:nvGrpSpPr>
        <p:grpSpPr>
          <a:xfrm>
            <a:off x="3518457" y="2796461"/>
            <a:ext cx="465618" cy="450101"/>
            <a:chOff x="-19394200" y="4084200"/>
            <a:chExt cx="315075" cy="304575"/>
          </a:xfrm>
        </p:grpSpPr>
        <p:sp>
          <p:nvSpPr>
            <p:cNvPr id="8458" name="Google Shape;8458;p7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75"/>
          <p:cNvGrpSpPr/>
          <p:nvPr/>
        </p:nvGrpSpPr>
        <p:grpSpPr>
          <a:xfrm>
            <a:off x="6324167" y="1689001"/>
            <a:ext cx="400447" cy="450470"/>
            <a:chOff x="-17526750" y="3309200"/>
            <a:chExt cx="270975" cy="304825"/>
          </a:xfrm>
        </p:grpSpPr>
        <p:sp>
          <p:nvSpPr>
            <p:cNvPr id="8465" name="Google Shape;8465;p7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0" name="Google Shape;8470;p75"/>
          <p:cNvGrpSpPr/>
          <p:nvPr/>
        </p:nvGrpSpPr>
        <p:grpSpPr>
          <a:xfrm>
            <a:off x="6300319" y="2244173"/>
            <a:ext cx="448143" cy="448143"/>
            <a:chOff x="-17542500" y="3684100"/>
            <a:chExt cx="303250" cy="303250"/>
          </a:xfrm>
        </p:grpSpPr>
        <p:sp>
          <p:nvSpPr>
            <p:cNvPr id="8471" name="Google Shape;8471;p7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75"/>
          <p:cNvGrpSpPr/>
          <p:nvPr/>
        </p:nvGrpSpPr>
        <p:grpSpPr>
          <a:xfrm>
            <a:off x="6299728" y="2810817"/>
            <a:ext cx="449325" cy="421395"/>
            <a:chOff x="-17542500" y="4068450"/>
            <a:chExt cx="304050" cy="285150"/>
          </a:xfrm>
        </p:grpSpPr>
        <p:sp>
          <p:nvSpPr>
            <p:cNvPr id="8479" name="Google Shape;8479;p7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5" name="Google Shape;8485;p75"/>
          <p:cNvGrpSpPr/>
          <p:nvPr/>
        </p:nvGrpSpPr>
        <p:grpSpPr>
          <a:xfrm>
            <a:off x="3530150" y="3342211"/>
            <a:ext cx="343404" cy="449325"/>
            <a:chOff x="-15652200" y="3335975"/>
            <a:chExt cx="232375" cy="304050"/>
          </a:xfrm>
        </p:grpSpPr>
        <p:sp>
          <p:nvSpPr>
            <p:cNvPr id="8486" name="Google Shape;8486;p7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75"/>
          <p:cNvGrpSpPr/>
          <p:nvPr/>
        </p:nvGrpSpPr>
        <p:grpSpPr>
          <a:xfrm>
            <a:off x="1304064" y="2243729"/>
            <a:ext cx="449325" cy="449030"/>
            <a:chOff x="-20945825" y="3692175"/>
            <a:chExt cx="304050" cy="303850"/>
          </a:xfrm>
        </p:grpSpPr>
        <p:sp>
          <p:nvSpPr>
            <p:cNvPr id="8496" name="Google Shape;8496;p7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0" name="Google Shape;8500;p75"/>
          <p:cNvGrpSpPr/>
          <p:nvPr/>
        </p:nvGrpSpPr>
        <p:grpSpPr>
          <a:xfrm>
            <a:off x="4110888" y="1689848"/>
            <a:ext cx="372516" cy="448771"/>
            <a:chOff x="-18994100" y="3334775"/>
            <a:chExt cx="252075" cy="303675"/>
          </a:xfrm>
        </p:grpSpPr>
        <p:sp>
          <p:nvSpPr>
            <p:cNvPr id="8501" name="Google Shape;8501;p7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75"/>
          <p:cNvGrpSpPr/>
          <p:nvPr/>
        </p:nvGrpSpPr>
        <p:grpSpPr>
          <a:xfrm>
            <a:off x="4125445" y="2244743"/>
            <a:ext cx="343404" cy="446998"/>
            <a:chOff x="-18983850" y="3710075"/>
            <a:chExt cx="232375" cy="302475"/>
          </a:xfrm>
        </p:grpSpPr>
        <p:sp>
          <p:nvSpPr>
            <p:cNvPr id="8506" name="Google Shape;8506;p7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75"/>
          <p:cNvGrpSpPr/>
          <p:nvPr/>
        </p:nvGrpSpPr>
        <p:grpSpPr>
          <a:xfrm>
            <a:off x="1303491" y="1689573"/>
            <a:ext cx="450470" cy="449325"/>
            <a:chOff x="-20946600" y="3317850"/>
            <a:chExt cx="304825" cy="304050"/>
          </a:xfrm>
        </p:grpSpPr>
        <p:sp>
          <p:nvSpPr>
            <p:cNvPr id="8511" name="Google Shape;8511;p7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75"/>
          <p:cNvGrpSpPr/>
          <p:nvPr/>
        </p:nvGrpSpPr>
        <p:grpSpPr>
          <a:xfrm>
            <a:off x="1329667" y="2797442"/>
            <a:ext cx="398119" cy="448143"/>
            <a:chOff x="-20930075" y="4066100"/>
            <a:chExt cx="269400" cy="303250"/>
          </a:xfrm>
        </p:grpSpPr>
        <p:sp>
          <p:nvSpPr>
            <p:cNvPr id="8515" name="Google Shape;8515;p7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7" name="Google Shape;8517;p75"/>
          <p:cNvGrpSpPr/>
          <p:nvPr/>
        </p:nvGrpSpPr>
        <p:grpSpPr>
          <a:xfrm>
            <a:off x="4071911" y="2797422"/>
            <a:ext cx="450470" cy="448180"/>
            <a:chOff x="-19020075" y="4084200"/>
            <a:chExt cx="304825" cy="303275"/>
          </a:xfrm>
        </p:grpSpPr>
        <p:sp>
          <p:nvSpPr>
            <p:cNvPr id="8518" name="Google Shape;8518;p7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7" name="Google Shape;8527;p75"/>
          <p:cNvGrpSpPr/>
          <p:nvPr/>
        </p:nvGrpSpPr>
        <p:grpSpPr>
          <a:xfrm>
            <a:off x="6889176" y="1689001"/>
            <a:ext cx="396937" cy="450470"/>
            <a:chOff x="-17149475" y="3309200"/>
            <a:chExt cx="268600" cy="304825"/>
          </a:xfrm>
        </p:grpSpPr>
        <p:sp>
          <p:nvSpPr>
            <p:cNvPr id="8528" name="Google Shape;8528;p7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75"/>
          <p:cNvGrpSpPr/>
          <p:nvPr/>
        </p:nvGrpSpPr>
        <p:grpSpPr>
          <a:xfrm>
            <a:off x="6862982" y="2258120"/>
            <a:ext cx="449325" cy="420249"/>
            <a:chOff x="-17168375" y="3692750"/>
            <a:chExt cx="304050" cy="284375"/>
          </a:xfrm>
        </p:grpSpPr>
        <p:sp>
          <p:nvSpPr>
            <p:cNvPr id="8531" name="Google Shape;8531;p7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75"/>
          <p:cNvGrpSpPr/>
          <p:nvPr/>
        </p:nvGrpSpPr>
        <p:grpSpPr>
          <a:xfrm>
            <a:off x="6859491" y="2796852"/>
            <a:ext cx="456308" cy="449325"/>
            <a:chOff x="-17170750" y="4058800"/>
            <a:chExt cx="308775" cy="304050"/>
          </a:xfrm>
        </p:grpSpPr>
        <p:sp>
          <p:nvSpPr>
            <p:cNvPr id="8539" name="Google Shape;8539;p7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75"/>
          <p:cNvGrpSpPr/>
          <p:nvPr/>
        </p:nvGrpSpPr>
        <p:grpSpPr>
          <a:xfrm>
            <a:off x="5721388" y="3343358"/>
            <a:ext cx="450470" cy="446998"/>
            <a:chOff x="-15688425" y="3707725"/>
            <a:chExt cx="304825" cy="302475"/>
          </a:xfrm>
        </p:grpSpPr>
        <p:sp>
          <p:nvSpPr>
            <p:cNvPr id="8557" name="Google Shape;8557;p7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75"/>
          <p:cNvGrpSpPr/>
          <p:nvPr/>
        </p:nvGrpSpPr>
        <p:grpSpPr>
          <a:xfrm>
            <a:off x="1865544" y="1690441"/>
            <a:ext cx="451653" cy="447589"/>
            <a:chOff x="-20572500" y="3319025"/>
            <a:chExt cx="305625" cy="302875"/>
          </a:xfrm>
        </p:grpSpPr>
        <p:sp>
          <p:nvSpPr>
            <p:cNvPr id="8564" name="Google Shape;8564;p7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75"/>
          <p:cNvGrpSpPr/>
          <p:nvPr/>
        </p:nvGrpSpPr>
        <p:grpSpPr>
          <a:xfrm>
            <a:off x="1866708" y="2305410"/>
            <a:ext cx="449325" cy="325670"/>
            <a:chOff x="-20571700" y="3722875"/>
            <a:chExt cx="304050" cy="220375"/>
          </a:xfrm>
        </p:grpSpPr>
        <p:sp>
          <p:nvSpPr>
            <p:cNvPr id="8567" name="Google Shape;8567;p7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4" name="Google Shape;8574;p75"/>
          <p:cNvGrpSpPr/>
          <p:nvPr/>
        </p:nvGrpSpPr>
        <p:grpSpPr>
          <a:xfrm>
            <a:off x="1866135" y="2796278"/>
            <a:ext cx="450470" cy="450470"/>
            <a:chOff x="-20571700" y="4066875"/>
            <a:chExt cx="304825" cy="304825"/>
          </a:xfrm>
        </p:grpSpPr>
        <p:sp>
          <p:nvSpPr>
            <p:cNvPr id="8575" name="Google Shape;8575;p7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75"/>
          <p:cNvGrpSpPr/>
          <p:nvPr/>
        </p:nvGrpSpPr>
        <p:grpSpPr>
          <a:xfrm>
            <a:off x="4632837" y="1688259"/>
            <a:ext cx="453980" cy="451948"/>
            <a:chOff x="-18645175" y="3334200"/>
            <a:chExt cx="307200" cy="305825"/>
          </a:xfrm>
        </p:grpSpPr>
        <p:sp>
          <p:nvSpPr>
            <p:cNvPr id="8582" name="Google Shape;8582;p7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75"/>
          <p:cNvGrpSpPr/>
          <p:nvPr/>
        </p:nvGrpSpPr>
        <p:grpSpPr>
          <a:xfrm>
            <a:off x="4633429" y="2242989"/>
            <a:ext cx="452798" cy="450507"/>
            <a:chOff x="-18645175" y="3708500"/>
            <a:chExt cx="306400" cy="304850"/>
          </a:xfrm>
        </p:grpSpPr>
        <p:sp>
          <p:nvSpPr>
            <p:cNvPr id="8588" name="Google Shape;8588;p7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75"/>
          <p:cNvGrpSpPr/>
          <p:nvPr/>
        </p:nvGrpSpPr>
        <p:grpSpPr>
          <a:xfrm>
            <a:off x="4631101" y="2795630"/>
            <a:ext cx="457453" cy="451763"/>
            <a:chOff x="-18647525" y="4082625"/>
            <a:chExt cx="309550" cy="305700"/>
          </a:xfrm>
        </p:grpSpPr>
        <p:sp>
          <p:nvSpPr>
            <p:cNvPr id="8596" name="Google Shape;8596;p7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75"/>
          <p:cNvGrpSpPr/>
          <p:nvPr/>
        </p:nvGrpSpPr>
        <p:grpSpPr>
          <a:xfrm>
            <a:off x="7441485" y="1689592"/>
            <a:ext cx="395755" cy="449288"/>
            <a:chOff x="-16775350" y="3309200"/>
            <a:chExt cx="267800" cy="304025"/>
          </a:xfrm>
        </p:grpSpPr>
        <p:sp>
          <p:nvSpPr>
            <p:cNvPr id="8601" name="Google Shape;8601;p7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7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75"/>
          <p:cNvGrpSpPr/>
          <p:nvPr/>
        </p:nvGrpSpPr>
        <p:grpSpPr>
          <a:xfrm>
            <a:off x="7441485" y="2241827"/>
            <a:ext cx="395755" cy="452835"/>
            <a:chOff x="-16775350" y="3683300"/>
            <a:chExt cx="267800" cy="306425"/>
          </a:xfrm>
        </p:grpSpPr>
        <p:sp>
          <p:nvSpPr>
            <p:cNvPr id="8605" name="Google Shape;8605;p7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75"/>
          <p:cNvGrpSpPr/>
          <p:nvPr/>
        </p:nvGrpSpPr>
        <p:grpSpPr>
          <a:xfrm>
            <a:off x="7413536" y="2796870"/>
            <a:ext cx="451653" cy="449288"/>
            <a:chOff x="-16794250" y="4058225"/>
            <a:chExt cx="305625" cy="304025"/>
          </a:xfrm>
        </p:grpSpPr>
        <p:sp>
          <p:nvSpPr>
            <p:cNvPr id="8609" name="Google Shape;8609;p7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7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8" name="Google Shape;8618;p7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9" name="Google Shape;8619;p75"/>
          <p:cNvGrpSpPr/>
          <p:nvPr/>
        </p:nvGrpSpPr>
        <p:grpSpPr>
          <a:xfrm>
            <a:off x="2414953" y="1689573"/>
            <a:ext cx="457453" cy="449325"/>
            <a:chOff x="-20199150" y="3317850"/>
            <a:chExt cx="309550" cy="304050"/>
          </a:xfrm>
        </p:grpSpPr>
        <p:sp>
          <p:nvSpPr>
            <p:cNvPr id="8620" name="Google Shape;8620;p7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75"/>
          <p:cNvGrpSpPr/>
          <p:nvPr/>
        </p:nvGrpSpPr>
        <p:grpSpPr>
          <a:xfrm>
            <a:off x="2417281" y="2242861"/>
            <a:ext cx="452798" cy="450766"/>
            <a:chOff x="-20199150" y="3693150"/>
            <a:chExt cx="306400" cy="305025"/>
          </a:xfrm>
        </p:grpSpPr>
        <p:sp>
          <p:nvSpPr>
            <p:cNvPr id="8628" name="Google Shape;8628;p7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75"/>
          <p:cNvGrpSpPr/>
          <p:nvPr/>
        </p:nvGrpSpPr>
        <p:grpSpPr>
          <a:xfrm>
            <a:off x="2417854" y="2795687"/>
            <a:ext cx="451653" cy="451653"/>
            <a:chOff x="-20197575" y="4066875"/>
            <a:chExt cx="305625" cy="305625"/>
          </a:xfrm>
        </p:grpSpPr>
        <p:sp>
          <p:nvSpPr>
            <p:cNvPr id="8635" name="Google Shape;8635;p7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75"/>
          <p:cNvGrpSpPr/>
          <p:nvPr/>
        </p:nvGrpSpPr>
        <p:grpSpPr>
          <a:xfrm>
            <a:off x="5200071" y="1687520"/>
            <a:ext cx="449325" cy="453426"/>
            <a:chOff x="-18271050" y="3333200"/>
            <a:chExt cx="304050" cy="306825"/>
          </a:xfrm>
        </p:grpSpPr>
        <p:sp>
          <p:nvSpPr>
            <p:cNvPr id="8644" name="Google Shape;8644;p7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9" name="Google Shape;8649;p75"/>
          <p:cNvGrpSpPr/>
          <p:nvPr/>
        </p:nvGrpSpPr>
        <p:grpSpPr>
          <a:xfrm>
            <a:off x="5200644" y="2244171"/>
            <a:ext cx="448180" cy="448143"/>
            <a:chOff x="-18270275" y="3710875"/>
            <a:chExt cx="303275" cy="303250"/>
          </a:xfrm>
        </p:grpSpPr>
        <p:sp>
          <p:nvSpPr>
            <p:cNvPr id="8650" name="Google Shape;8650;p7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75"/>
          <p:cNvGrpSpPr/>
          <p:nvPr/>
        </p:nvGrpSpPr>
        <p:grpSpPr>
          <a:xfrm>
            <a:off x="5254196" y="2797422"/>
            <a:ext cx="341076" cy="448180"/>
            <a:chOff x="-18234025" y="4084200"/>
            <a:chExt cx="230800" cy="303275"/>
          </a:xfrm>
        </p:grpSpPr>
        <p:sp>
          <p:nvSpPr>
            <p:cNvPr id="8657" name="Google Shape;8657;p7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0" name="Google Shape;8660;p75"/>
          <p:cNvGrpSpPr/>
          <p:nvPr/>
        </p:nvGrpSpPr>
        <p:grpSpPr>
          <a:xfrm>
            <a:off x="2366751" y="3341641"/>
            <a:ext cx="449325" cy="450470"/>
            <a:chOff x="-16419350" y="3308400"/>
            <a:chExt cx="304050" cy="304825"/>
          </a:xfrm>
        </p:grpSpPr>
        <p:sp>
          <p:nvSpPr>
            <p:cNvPr id="8661" name="Google Shape;8661;p7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7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75"/>
          <p:cNvGrpSpPr/>
          <p:nvPr/>
        </p:nvGrpSpPr>
        <p:grpSpPr>
          <a:xfrm>
            <a:off x="4638306" y="3340423"/>
            <a:ext cx="395755" cy="452872"/>
            <a:chOff x="-16401225" y="3683275"/>
            <a:chExt cx="267800" cy="306450"/>
          </a:xfrm>
        </p:grpSpPr>
        <p:sp>
          <p:nvSpPr>
            <p:cNvPr id="8669" name="Google Shape;8669;p7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75"/>
          <p:cNvGrpSpPr/>
          <p:nvPr/>
        </p:nvGrpSpPr>
        <p:grpSpPr>
          <a:xfrm>
            <a:off x="8003755" y="2797062"/>
            <a:ext cx="450470" cy="448180"/>
            <a:chOff x="-16419350" y="4058200"/>
            <a:chExt cx="304825" cy="303275"/>
          </a:xfrm>
        </p:grpSpPr>
        <p:sp>
          <p:nvSpPr>
            <p:cNvPr id="8677" name="Google Shape;8677;p7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75"/>
          <p:cNvGrpSpPr/>
          <p:nvPr/>
        </p:nvGrpSpPr>
        <p:grpSpPr>
          <a:xfrm>
            <a:off x="4030643" y="3343080"/>
            <a:ext cx="450507" cy="447589"/>
            <a:chOff x="-15296200" y="3326900"/>
            <a:chExt cx="304850" cy="302875"/>
          </a:xfrm>
        </p:grpSpPr>
        <p:sp>
          <p:nvSpPr>
            <p:cNvPr id="8685" name="Google Shape;8685;p7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7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75"/>
          <p:cNvGrpSpPr/>
          <p:nvPr/>
        </p:nvGrpSpPr>
        <p:grpSpPr>
          <a:xfrm>
            <a:off x="2946296" y="1706881"/>
            <a:ext cx="486566" cy="414708"/>
            <a:chOff x="-19835275" y="3330250"/>
            <a:chExt cx="329250" cy="280625"/>
          </a:xfrm>
        </p:grpSpPr>
        <p:sp>
          <p:nvSpPr>
            <p:cNvPr id="8691" name="Google Shape;8691;p7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75"/>
          <p:cNvGrpSpPr/>
          <p:nvPr/>
        </p:nvGrpSpPr>
        <p:grpSpPr>
          <a:xfrm>
            <a:off x="2964325" y="2243470"/>
            <a:ext cx="450507" cy="449547"/>
            <a:chOff x="-19822675" y="3692750"/>
            <a:chExt cx="304850" cy="304200"/>
          </a:xfrm>
        </p:grpSpPr>
        <p:sp>
          <p:nvSpPr>
            <p:cNvPr id="8695" name="Google Shape;8695;p7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75"/>
          <p:cNvGrpSpPr/>
          <p:nvPr/>
        </p:nvGrpSpPr>
        <p:grpSpPr>
          <a:xfrm>
            <a:off x="2964916" y="2796278"/>
            <a:ext cx="449325" cy="450470"/>
            <a:chOff x="-19822675" y="4066875"/>
            <a:chExt cx="304050" cy="304825"/>
          </a:xfrm>
        </p:grpSpPr>
        <p:sp>
          <p:nvSpPr>
            <p:cNvPr id="8701" name="Google Shape;8701;p7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75"/>
          <p:cNvGrpSpPr/>
          <p:nvPr/>
        </p:nvGrpSpPr>
        <p:grpSpPr>
          <a:xfrm>
            <a:off x="5773985" y="1689571"/>
            <a:ext cx="399302" cy="449325"/>
            <a:chOff x="-17878825" y="3334400"/>
            <a:chExt cx="270200" cy="304050"/>
          </a:xfrm>
        </p:grpSpPr>
        <p:sp>
          <p:nvSpPr>
            <p:cNvPr id="8708" name="Google Shape;8708;p7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7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75"/>
          <p:cNvGrpSpPr/>
          <p:nvPr/>
        </p:nvGrpSpPr>
        <p:grpSpPr>
          <a:xfrm>
            <a:off x="5747809" y="2242416"/>
            <a:ext cx="451653" cy="451653"/>
            <a:chOff x="-17896150" y="3709300"/>
            <a:chExt cx="305625" cy="305625"/>
          </a:xfrm>
        </p:grpSpPr>
        <p:sp>
          <p:nvSpPr>
            <p:cNvPr id="8716" name="Google Shape;8716;p7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75"/>
          <p:cNvGrpSpPr/>
          <p:nvPr/>
        </p:nvGrpSpPr>
        <p:grpSpPr>
          <a:xfrm>
            <a:off x="5775740" y="2795686"/>
            <a:ext cx="395792" cy="451653"/>
            <a:chOff x="-17878025" y="4082625"/>
            <a:chExt cx="267825" cy="305625"/>
          </a:xfrm>
        </p:grpSpPr>
        <p:sp>
          <p:nvSpPr>
            <p:cNvPr id="8721" name="Google Shape;8721;p7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7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7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75"/>
          <p:cNvGrpSpPr/>
          <p:nvPr/>
        </p:nvGrpSpPr>
        <p:grpSpPr>
          <a:xfrm>
            <a:off x="2919632" y="3355015"/>
            <a:ext cx="450507" cy="423722"/>
            <a:chOff x="-16044450" y="3317850"/>
            <a:chExt cx="304850" cy="286725"/>
          </a:xfrm>
        </p:grpSpPr>
        <p:sp>
          <p:nvSpPr>
            <p:cNvPr id="8729" name="Google Shape;8729;p7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3" name="Google Shape;8733;p7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4" name="Google Shape;8734;p75"/>
          <p:cNvGrpSpPr/>
          <p:nvPr/>
        </p:nvGrpSpPr>
        <p:grpSpPr>
          <a:xfrm>
            <a:off x="8042149" y="2243724"/>
            <a:ext cx="373662" cy="449030"/>
            <a:chOff x="-16018450" y="4058400"/>
            <a:chExt cx="252850" cy="303850"/>
          </a:xfrm>
        </p:grpSpPr>
        <p:sp>
          <p:nvSpPr>
            <p:cNvPr id="8735" name="Google Shape;8735;p7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9" name="Google Shape;8739;p7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5"/>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44"/>
        <p:cNvGrpSpPr/>
        <p:nvPr/>
      </p:nvGrpSpPr>
      <p:grpSpPr>
        <a:xfrm>
          <a:off x="0" y="0"/>
          <a:ext cx="0" cy="0"/>
          <a:chOff x="0" y="0"/>
          <a:chExt cx="0" cy="0"/>
        </a:xfrm>
      </p:grpSpPr>
      <p:grpSp>
        <p:nvGrpSpPr>
          <p:cNvPr id="8745" name="Google Shape;8745;p76"/>
          <p:cNvGrpSpPr/>
          <p:nvPr/>
        </p:nvGrpSpPr>
        <p:grpSpPr>
          <a:xfrm>
            <a:off x="845901" y="1689241"/>
            <a:ext cx="442337" cy="419623"/>
            <a:chOff x="-6696925" y="3272575"/>
            <a:chExt cx="307200" cy="291425"/>
          </a:xfrm>
        </p:grpSpPr>
        <p:sp>
          <p:nvSpPr>
            <p:cNvPr id="8746" name="Google Shape;8746;p7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8" name="Google Shape;8748;p76"/>
          <p:cNvGrpSpPr/>
          <p:nvPr/>
        </p:nvGrpSpPr>
        <p:grpSpPr>
          <a:xfrm>
            <a:off x="845884" y="2204636"/>
            <a:ext cx="442373" cy="420775"/>
            <a:chOff x="-6690625" y="3631325"/>
            <a:chExt cx="307225" cy="292225"/>
          </a:xfrm>
        </p:grpSpPr>
        <p:sp>
          <p:nvSpPr>
            <p:cNvPr id="8749" name="Google Shape;8749;p7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7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4" name="Google Shape;8754;p76"/>
          <p:cNvGrpSpPr/>
          <p:nvPr/>
        </p:nvGrpSpPr>
        <p:grpSpPr>
          <a:xfrm>
            <a:off x="868005" y="2756972"/>
            <a:ext cx="421927" cy="419371"/>
            <a:chOff x="-6689825" y="3992050"/>
            <a:chExt cx="293025" cy="291250"/>
          </a:xfrm>
        </p:grpSpPr>
        <p:sp>
          <p:nvSpPr>
            <p:cNvPr id="8755" name="Google Shape;8755;p7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7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7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7" name="Google Shape;8767;p7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8" name="Google Shape;8768;p76"/>
          <p:cNvGrpSpPr/>
          <p:nvPr/>
        </p:nvGrpSpPr>
        <p:grpSpPr>
          <a:xfrm>
            <a:off x="3551317" y="2205192"/>
            <a:ext cx="423043" cy="419659"/>
            <a:chOff x="-4837325" y="3612425"/>
            <a:chExt cx="293800" cy="291450"/>
          </a:xfrm>
        </p:grpSpPr>
        <p:sp>
          <p:nvSpPr>
            <p:cNvPr id="8769" name="Google Shape;8769;p7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76"/>
          <p:cNvGrpSpPr/>
          <p:nvPr/>
        </p:nvGrpSpPr>
        <p:grpSpPr>
          <a:xfrm>
            <a:off x="3564349" y="2756826"/>
            <a:ext cx="420775" cy="419659"/>
            <a:chOff x="-4837325" y="3971575"/>
            <a:chExt cx="292225" cy="291450"/>
          </a:xfrm>
        </p:grpSpPr>
        <p:sp>
          <p:nvSpPr>
            <p:cNvPr id="8773" name="Google Shape;8773;p7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76"/>
          <p:cNvGrpSpPr/>
          <p:nvPr/>
        </p:nvGrpSpPr>
        <p:grpSpPr>
          <a:xfrm>
            <a:off x="6256364" y="1714185"/>
            <a:ext cx="430998" cy="369730"/>
            <a:chOff x="-3037625" y="3254850"/>
            <a:chExt cx="299325" cy="256775"/>
          </a:xfrm>
        </p:grpSpPr>
        <p:sp>
          <p:nvSpPr>
            <p:cNvPr id="8780" name="Google Shape;8780;p7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76"/>
          <p:cNvGrpSpPr/>
          <p:nvPr/>
        </p:nvGrpSpPr>
        <p:grpSpPr>
          <a:xfrm>
            <a:off x="6260324" y="2204615"/>
            <a:ext cx="423079" cy="420811"/>
            <a:chOff x="-3031325" y="3597450"/>
            <a:chExt cx="293825" cy="292250"/>
          </a:xfrm>
        </p:grpSpPr>
        <p:sp>
          <p:nvSpPr>
            <p:cNvPr id="8785" name="Google Shape;8785;p7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76"/>
          <p:cNvGrpSpPr/>
          <p:nvPr/>
        </p:nvGrpSpPr>
        <p:grpSpPr>
          <a:xfrm>
            <a:off x="6272798" y="2781214"/>
            <a:ext cx="421927" cy="370882"/>
            <a:chOff x="-3030525" y="3973150"/>
            <a:chExt cx="293025" cy="257575"/>
          </a:xfrm>
        </p:grpSpPr>
        <p:sp>
          <p:nvSpPr>
            <p:cNvPr id="8790" name="Google Shape;8790;p7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76"/>
          <p:cNvGrpSpPr/>
          <p:nvPr/>
        </p:nvGrpSpPr>
        <p:grpSpPr>
          <a:xfrm>
            <a:off x="1374391" y="3369426"/>
            <a:ext cx="421927" cy="297195"/>
            <a:chOff x="-1199300" y="3279250"/>
            <a:chExt cx="293025" cy="206400"/>
          </a:xfrm>
        </p:grpSpPr>
        <p:sp>
          <p:nvSpPr>
            <p:cNvPr id="8793" name="Google Shape;8793;p7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76"/>
          <p:cNvGrpSpPr/>
          <p:nvPr/>
        </p:nvGrpSpPr>
        <p:grpSpPr>
          <a:xfrm>
            <a:off x="1381477" y="1688773"/>
            <a:ext cx="444605" cy="420559"/>
            <a:chOff x="-6338550" y="3272950"/>
            <a:chExt cx="308775" cy="292075"/>
          </a:xfrm>
        </p:grpSpPr>
        <p:sp>
          <p:nvSpPr>
            <p:cNvPr id="8798" name="Google Shape;8798;p7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76"/>
          <p:cNvGrpSpPr/>
          <p:nvPr/>
        </p:nvGrpSpPr>
        <p:grpSpPr>
          <a:xfrm>
            <a:off x="1392817" y="2205194"/>
            <a:ext cx="421927" cy="419659"/>
            <a:chOff x="-6329100" y="3632100"/>
            <a:chExt cx="293025" cy="291450"/>
          </a:xfrm>
        </p:grpSpPr>
        <p:sp>
          <p:nvSpPr>
            <p:cNvPr id="8802" name="Google Shape;8802;p7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76"/>
          <p:cNvGrpSpPr/>
          <p:nvPr/>
        </p:nvGrpSpPr>
        <p:grpSpPr>
          <a:xfrm>
            <a:off x="1405867" y="2756828"/>
            <a:ext cx="419623" cy="419659"/>
            <a:chOff x="-6329875" y="3992050"/>
            <a:chExt cx="291425" cy="291450"/>
          </a:xfrm>
        </p:grpSpPr>
        <p:sp>
          <p:nvSpPr>
            <p:cNvPr id="8806" name="Google Shape;8806;p7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7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0" name="Google Shape;8810;p76"/>
          <p:cNvGrpSpPr/>
          <p:nvPr/>
        </p:nvGrpSpPr>
        <p:grpSpPr>
          <a:xfrm>
            <a:off x="4092004" y="1687530"/>
            <a:ext cx="423079" cy="423043"/>
            <a:chOff x="-4478975" y="3251700"/>
            <a:chExt cx="293825" cy="293800"/>
          </a:xfrm>
        </p:grpSpPr>
        <p:sp>
          <p:nvSpPr>
            <p:cNvPr id="8811" name="Google Shape;8811;p7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4" name="Google Shape;8814;p76"/>
          <p:cNvGrpSpPr/>
          <p:nvPr/>
        </p:nvGrpSpPr>
        <p:grpSpPr>
          <a:xfrm>
            <a:off x="4092004" y="2205192"/>
            <a:ext cx="423079" cy="419659"/>
            <a:chOff x="-4475825" y="3612425"/>
            <a:chExt cx="293825" cy="291450"/>
          </a:xfrm>
        </p:grpSpPr>
        <p:sp>
          <p:nvSpPr>
            <p:cNvPr id="8815" name="Google Shape;8815;p7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76"/>
          <p:cNvGrpSpPr/>
          <p:nvPr/>
        </p:nvGrpSpPr>
        <p:grpSpPr>
          <a:xfrm>
            <a:off x="4101077" y="2756844"/>
            <a:ext cx="428730" cy="419623"/>
            <a:chOff x="-4480550" y="3970800"/>
            <a:chExt cx="297750" cy="291425"/>
          </a:xfrm>
        </p:grpSpPr>
        <p:sp>
          <p:nvSpPr>
            <p:cNvPr id="8819" name="Google Shape;8819;p7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76"/>
          <p:cNvGrpSpPr/>
          <p:nvPr/>
        </p:nvGrpSpPr>
        <p:grpSpPr>
          <a:xfrm>
            <a:off x="6804910" y="1689221"/>
            <a:ext cx="415123" cy="419659"/>
            <a:chOff x="-2668225" y="3239075"/>
            <a:chExt cx="288300" cy="291450"/>
          </a:xfrm>
        </p:grpSpPr>
        <p:sp>
          <p:nvSpPr>
            <p:cNvPr id="8822" name="Google Shape;8822;p7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76"/>
          <p:cNvGrpSpPr/>
          <p:nvPr/>
        </p:nvGrpSpPr>
        <p:grpSpPr>
          <a:xfrm>
            <a:off x="6802066" y="2205191"/>
            <a:ext cx="420811" cy="419659"/>
            <a:chOff x="-2671375" y="3597450"/>
            <a:chExt cx="292250" cy="291450"/>
          </a:xfrm>
        </p:grpSpPr>
        <p:sp>
          <p:nvSpPr>
            <p:cNvPr id="8828" name="Google Shape;8828;p7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76"/>
          <p:cNvGrpSpPr/>
          <p:nvPr/>
        </p:nvGrpSpPr>
        <p:grpSpPr>
          <a:xfrm>
            <a:off x="6812849" y="2755691"/>
            <a:ext cx="423043" cy="421927"/>
            <a:chOff x="-2670575" y="3956600"/>
            <a:chExt cx="293800" cy="293025"/>
          </a:xfrm>
        </p:grpSpPr>
        <p:sp>
          <p:nvSpPr>
            <p:cNvPr id="8831" name="Google Shape;8831;p7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5" name="Google Shape;8835;p76"/>
          <p:cNvGrpSpPr/>
          <p:nvPr/>
        </p:nvGrpSpPr>
        <p:grpSpPr>
          <a:xfrm>
            <a:off x="3070370" y="3311947"/>
            <a:ext cx="426462" cy="418363"/>
            <a:chOff x="-1183550" y="3586525"/>
            <a:chExt cx="296175" cy="290550"/>
          </a:xfrm>
        </p:grpSpPr>
        <p:sp>
          <p:nvSpPr>
            <p:cNvPr id="8836" name="Google Shape;8836;p7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76"/>
          <p:cNvGrpSpPr/>
          <p:nvPr/>
        </p:nvGrpSpPr>
        <p:grpSpPr>
          <a:xfrm>
            <a:off x="1933980" y="1689799"/>
            <a:ext cx="420811" cy="418507"/>
            <a:chOff x="-5971525" y="3273750"/>
            <a:chExt cx="292250" cy="290650"/>
          </a:xfrm>
        </p:grpSpPr>
        <p:sp>
          <p:nvSpPr>
            <p:cNvPr id="8846" name="Google Shape;8846;p7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76"/>
          <p:cNvGrpSpPr/>
          <p:nvPr/>
        </p:nvGrpSpPr>
        <p:grpSpPr>
          <a:xfrm>
            <a:off x="1928310" y="2203826"/>
            <a:ext cx="432150" cy="422395"/>
            <a:chOff x="-5974675" y="3632100"/>
            <a:chExt cx="300125" cy="293350"/>
          </a:xfrm>
        </p:grpSpPr>
        <p:sp>
          <p:nvSpPr>
            <p:cNvPr id="8849" name="Google Shape;8849;p7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7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76"/>
          <p:cNvGrpSpPr/>
          <p:nvPr/>
        </p:nvGrpSpPr>
        <p:grpSpPr>
          <a:xfrm>
            <a:off x="1958351" y="2755694"/>
            <a:ext cx="395865" cy="421927"/>
            <a:chOff x="-5971525" y="3990475"/>
            <a:chExt cx="274925" cy="293025"/>
          </a:xfrm>
        </p:grpSpPr>
        <p:sp>
          <p:nvSpPr>
            <p:cNvPr id="8853" name="Google Shape;8853;p7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7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76"/>
          <p:cNvGrpSpPr/>
          <p:nvPr/>
        </p:nvGrpSpPr>
        <p:grpSpPr>
          <a:xfrm>
            <a:off x="4631558" y="1689798"/>
            <a:ext cx="420775" cy="418507"/>
            <a:chOff x="-4118225" y="3253275"/>
            <a:chExt cx="292225" cy="290650"/>
          </a:xfrm>
        </p:grpSpPr>
        <p:sp>
          <p:nvSpPr>
            <p:cNvPr id="8858" name="Google Shape;8858;p7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76"/>
          <p:cNvGrpSpPr/>
          <p:nvPr/>
        </p:nvGrpSpPr>
        <p:grpSpPr>
          <a:xfrm>
            <a:off x="4682008" y="2204922"/>
            <a:ext cx="319874" cy="420199"/>
            <a:chOff x="-4082800" y="3612425"/>
            <a:chExt cx="222150" cy="291825"/>
          </a:xfrm>
        </p:grpSpPr>
        <p:sp>
          <p:nvSpPr>
            <p:cNvPr id="8861" name="Google Shape;8861;p7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76"/>
          <p:cNvGrpSpPr/>
          <p:nvPr/>
        </p:nvGrpSpPr>
        <p:grpSpPr>
          <a:xfrm>
            <a:off x="4643456" y="2769876"/>
            <a:ext cx="420775" cy="393561"/>
            <a:chOff x="-4118225" y="3990475"/>
            <a:chExt cx="292225" cy="273325"/>
          </a:xfrm>
        </p:grpSpPr>
        <p:sp>
          <p:nvSpPr>
            <p:cNvPr id="8865" name="Google Shape;8865;p7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76"/>
          <p:cNvGrpSpPr/>
          <p:nvPr/>
        </p:nvGrpSpPr>
        <p:grpSpPr>
          <a:xfrm>
            <a:off x="7354110" y="1688087"/>
            <a:ext cx="394713" cy="421927"/>
            <a:chOff x="-2312225" y="3238300"/>
            <a:chExt cx="274125" cy="293025"/>
          </a:xfrm>
        </p:grpSpPr>
        <p:sp>
          <p:nvSpPr>
            <p:cNvPr id="8870" name="Google Shape;8870;p7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76"/>
          <p:cNvGrpSpPr/>
          <p:nvPr/>
        </p:nvGrpSpPr>
        <p:grpSpPr>
          <a:xfrm>
            <a:off x="7341062" y="2153586"/>
            <a:ext cx="420811" cy="522864"/>
            <a:chOff x="-2310650" y="3525775"/>
            <a:chExt cx="292250" cy="363125"/>
          </a:xfrm>
        </p:grpSpPr>
        <p:sp>
          <p:nvSpPr>
            <p:cNvPr id="8873" name="Google Shape;8873;p7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76"/>
          <p:cNvGrpSpPr/>
          <p:nvPr/>
        </p:nvGrpSpPr>
        <p:grpSpPr>
          <a:xfrm>
            <a:off x="7351827" y="2756825"/>
            <a:ext cx="423079" cy="419659"/>
            <a:chOff x="-2310650" y="3958175"/>
            <a:chExt cx="293825" cy="291450"/>
          </a:xfrm>
        </p:grpSpPr>
        <p:sp>
          <p:nvSpPr>
            <p:cNvPr id="8878" name="Google Shape;8878;p7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76"/>
          <p:cNvGrpSpPr/>
          <p:nvPr/>
        </p:nvGrpSpPr>
        <p:grpSpPr>
          <a:xfrm>
            <a:off x="4718688" y="3308459"/>
            <a:ext cx="424159" cy="419659"/>
            <a:chOff x="-1182750" y="3962900"/>
            <a:chExt cx="294575" cy="291450"/>
          </a:xfrm>
        </p:grpSpPr>
        <p:sp>
          <p:nvSpPr>
            <p:cNvPr id="8881" name="Google Shape;8881;p7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8" name="Google Shape;8888;p76"/>
          <p:cNvGrpSpPr/>
          <p:nvPr/>
        </p:nvGrpSpPr>
        <p:grpSpPr>
          <a:xfrm>
            <a:off x="2471824" y="1689223"/>
            <a:ext cx="424195" cy="419659"/>
            <a:chOff x="-5611575" y="3272950"/>
            <a:chExt cx="294600" cy="291450"/>
          </a:xfrm>
        </p:grpSpPr>
        <p:sp>
          <p:nvSpPr>
            <p:cNvPr id="8889" name="Google Shape;8889;p7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76"/>
          <p:cNvGrpSpPr/>
          <p:nvPr/>
        </p:nvGrpSpPr>
        <p:grpSpPr>
          <a:xfrm>
            <a:off x="2471824" y="2205770"/>
            <a:ext cx="424195" cy="418507"/>
            <a:chOff x="-5613150" y="3632900"/>
            <a:chExt cx="294600" cy="290650"/>
          </a:xfrm>
        </p:grpSpPr>
        <p:sp>
          <p:nvSpPr>
            <p:cNvPr id="8895" name="Google Shape;8895;p7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76"/>
          <p:cNvGrpSpPr/>
          <p:nvPr/>
        </p:nvGrpSpPr>
        <p:grpSpPr>
          <a:xfrm>
            <a:off x="2483722" y="2756270"/>
            <a:ext cx="424195" cy="420775"/>
            <a:chOff x="-5613150" y="3991275"/>
            <a:chExt cx="294600" cy="292225"/>
          </a:xfrm>
        </p:grpSpPr>
        <p:sp>
          <p:nvSpPr>
            <p:cNvPr id="8898" name="Google Shape;8898;p7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76"/>
          <p:cNvGrpSpPr/>
          <p:nvPr/>
        </p:nvGrpSpPr>
        <p:grpSpPr>
          <a:xfrm>
            <a:off x="5155210" y="1689438"/>
            <a:ext cx="434634" cy="419227"/>
            <a:chOff x="-3768700" y="3253275"/>
            <a:chExt cx="301850" cy="291150"/>
          </a:xfrm>
        </p:grpSpPr>
        <p:sp>
          <p:nvSpPr>
            <p:cNvPr id="8908" name="Google Shape;8908;p7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76"/>
          <p:cNvGrpSpPr/>
          <p:nvPr/>
        </p:nvGrpSpPr>
        <p:grpSpPr>
          <a:xfrm>
            <a:off x="5159293" y="2217090"/>
            <a:ext cx="426462" cy="395865"/>
            <a:chOff x="-3808700" y="3628950"/>
            <a:chExt cx="296175" cy="274925"/>
          </a:xfrm>
        </p:grpSpPr>
        <p:sp>
          <p:nvSpPr>
            <p:cNvPr id="8912" name="Google Shape;8912;p7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76"/>
          <p:cNvGrpSpPr/>
          <p:nvPr/>
        </p:nvGrpSpPr>
        <p:grpSpPr>
          <a:xfrm>
            <a:off x="5224504" y="2756412"/>
            <a:ext cx="419443" cy="420487"/>
            <a:chOff x="-3771675" y="3971775"/>
            <a:chExt cx="291300" cy="292025"/>
          </a:xfrm>
        </p:grpSpPr>
        <p:sp>
          <p:nvSpPr>
            <p:cNvPr id="8916" name="Google Shape;8916;p7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76"/>
          <p:cNvGrpSpPr/>
          <p:nvPr/>
        </p:nvGrpSpPr>
        <p:grpSpPr>
          <a:xfrm>
            <a:off x="7885948" y="1716461"/>
            <a:ext cx="420271" cy="320774"/>
            <a:chOff x="-1951475" y="3273100"/>
            <a:chExt cx="291875" cy="222775"/>
          </a:xfrm>
        </p:grpSpPr>
        <p:sp>
          <p:nvSpPr>
            <p:cNvPr id="8922" name="Google Shape;8922;p7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76"/>
          <p:cNvGrpSpPr/>
          <p:nvPr/>
        </p:nvGrpSpPr>
        <p:grpSpPr>
          <a:xfrm>
            <a:off x="7883429" y="2205191"/>
            <a:ext cx="425310" cy="419659"/>
            <a:chOff x="-1951475" y="3597450"/>
            <a:chExt cx="295375" cy="291450"/>
          </a:xfrm>
        </p:grpSpPr>
        <p:sp>
          <p:nvSpPr>
            <p:cNvPr id="8926" name="Google Shape;8926;p7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76"/>
          <p:cNvGrpSpPr/>
          <p:nvPr/>
        </p:nvGrpSpPr>
        <p:grpSpPr>
          <a:xfrm>
            <a:off x="7885680" y="2756825"/>
            <a:ext cx="444605" cy="419659"/>
            <a:chOff x="-1960150" y="3956600"/>
            <a:chExt cx="308775" cy="291450"/>
          </a:xfrm>
        </p:grpSpPr>
        <p:sp>
          <p:nvSpPr>
            <p:cNvPr id="8931" name="Google Shape;8931;p7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7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76"/>
          <p:cNvGrpSpPr/>
          <p:nvPr/>
        </p:nvGrpSpPr>
        <p:grpSpPr>
          <a:xfrm>
            <a:off x="1939718" y="3307636"/>
            <a:ext cx="420775" cy="420775"/>
            <a:chOff x="-804700" y="3226500"/>
            <a:chExt cx="292225" cy="292225"/>
          </a:xfrm>
        </p:grpSpPr>
        <p:sp>
          <p:nvSpPr>
            <p:cNvPr id="8934" name="Google Shape;8934;p7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76"/>
          <p:cNvGrpSpPr/>
          <p:nvPr/>
        </p:nvGrpSpPr>
        <p:grpSpPr>
          <a:xfrm>
            <a:off x="3019809" y="1688647"/>
            <a:ext cx="420775" cy="420811"/>
            <a:chOff x="-5251625" y="3272950"/>
            <a:chExt cx="292225" cy="292250"/>
          </a:xfrm>
        </p:grpSpPr>
        <p:sp>
          <p:nvSpPr>
            <p:cNvPr id="8942" name="Google Shape;8942;p7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76"/>
          <p:cNvGrpSpPr/>
          <p:nvPr/>
        </p:nvGrpSpPr>
        <p:grpSpPr>
          <a:xfrm>
            <a:off x="3016407" y="2204348"/>
            <a:ext cx="427578" cy="421351"/>
            <a:chOff x="-5254775" y="3631325"/>
            <a:chExt cx="296950" cy="292625"/>
          </a:xfrm>
        </p:grpSpPr>
        <p:sp>
          <p:nvSpPr>
            <p:cNvPr id="8946" name="Google Shape;8946;p7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76"/>
          <p:cNvGrpSpPr/>
          <p:nvPr/>
        </p:nvGrpSpPr>
        <p:grpSpPr>
          <a:xfrm>
            <a:off x="3032265" y="2756270"/>
            <a:ext cx="419659" cy="420775"/>
            <a:chOff x="-5251625" y="3991275"/>
            <a:chExt cx="291450" cy="292225"/>
          </a:xfrm>
        </p:grpSpPr>
        <p:sp>
          <p:nvSpPr>
            <p:cNvPr id="8954" name="Google Shape;8954;p7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7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76"/>
          <p:cNvGrpSpPr/>
          <p:nvPr/>
        </p:nvGrpSpPr>
        <p:grpSpPr>
          <a:xfrm>
            <a:off x="5772848" y="1689240"/>
            <a:ext cx="319874" cy="419623"/>
            <a:chOff x="-3365275" y="3253275"/>
            <a:chExt cx="222150" cy="291425"/>
          </a:xfrm>
        </p:grpSpPr>
        <p:sp>
          <p:nvSpPr>
            <p:cNvPr id="8960" name="Google Shape;8960;p7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7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2" name="Google Shape;8962;p76"/>
          <p:cNvGrpSpPr/>
          <p:nvPr/>
        </p:nvGrpSpPr>
        <p:grpSpPr>
          <a:xfrm>
            <a:off x="5746786" y="2204058"/>
            <a:ext cx="371998" cy="421927"/>
            <a:chOff x="-3383375" y="3611625"/>
            <a:chExt cx="258350" cy="293025"/>
          </a:xfrm>
        </p:grpSpPr>
        <p:sp>
          <p:nvSpPr>
            <p:cNvPr id="8963" name="Google Shape;8963;p7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5" name="Google Shape;8965;p76"/>
          <p:cNvGrpSpPr/>
          <p:nvPr/>
        </p:nvGrpSpPr>
        <p:grpSpPr>
          <a:xfrm>
            <a:off x="5809135" y="2756826"/>
            <a:ext cx="271097" cy="419659"/>
            <a:chOff x="-3347950" y="3971575"/>
            <a:chExt cx="188275" cy="291450"/>
          </a:xfrm>
        </p:grpSpPr>
        <p:sp>
          <p:nvSpPr>
            <p:cNvPr id="8966" name="Google Shape;8966;p7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76"/>
          <p:cNvGrpSpPr/>
          <p:nvPr/>
        </p:nvGrpSpPr>
        <p:grpSpPr>
          <a:xfrm>
            <a:off x="858994" y="3307061"/>
            <a:ext cx="371998" cy="421927"/>
            <a:chOff x="-1575775" y="3238300"/>
            <a:chExt cx="258350" cy="293025"/>
          </a:xfrm>
        </p:grpSpPr>
        <p:sp>
          <p:nvSpPr>
            <p:cNvPr id="8970" name="Google Shape;8970;p7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7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76"/>
          <p:cNvGrpSpPr/>
          <p:nvPr/>
        </p:nvGrpSpPr>
        <p:grpSpPr>
          <a:xfrm>
            <a:off x="2503892" y="3309051"/>
            <a:ext cx="423079" cy="424159"/>
            <a:chOff x="-1591550" y="3597475"/>
            <a:chExt cx="293825" cy="294575"/>
          </a:xfrm>
        </p:grpSpPr>
        <p:sp>
          <p:nvSpPr>
            <p:cNvPr id="8976" name="Google Shape;8976;p7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7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76"/>
          <p:cNvGrpSpPr/>
          <p:nvPr/>
        </p:nvGrpSpPr>
        <p:grpSpPr>
          <a:xfrm>
            <a:off x="4153362" y="3318663"/>
            <a:ext cx="421927" cy="399248"/>
            <a:chOff x="-1592325" y="3957400"/>
            <a:chExt cx="293025" cy="277275"/>
          </a:xfrm>
        </p:grpSpPr>
        <p:sp>
          <p:nvSpPr>
            <p:cNvPr id="8980" name="Google Shape;8980;p7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76"/>
          <p:cNvGrpSpPr/>
          <p:nvPr/>
        </p:nvGrpSpPr>
        <p:grpSpPr>
          <a:xfrm>
            <a:off x="3640232" y="3310744"/>
            <a:ext cx="369730" cy="420775"/>
            <a:chOff x="-778700" y="3612425"/>
            <a:chExt cx="256775" cy="292225"/>
          </a:xfrm>
        </p:grpSpPr>
        <p:sp>
          <p:nvSpPr>
            <p:cNvPr id="8985" name="Google Shape;8985;p7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1" name="Google Shape;8991;p76"/>
          <p:cNvGrpSpPr/>
          <p:nvPr/>
        </p:nvGrpSpPr>
        <p:grpSpPr>
          <a:xfrm>
            <a:off x="6111733" y="3828305"/>
            <a:ext cx="340731" cy="387641"/>
            <a:chOff x="7728464" y="1561258"/>
            <a:chExt cx="349719" cy="397866"/>
          </a:xfrm>
        </p:grpSpPr>
        <p:sp>
          <p:nvSpPr>
            <p:cNvPr id="8992" name="Google Shape;8992;p7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4" name="Google Shape;8994;p76"/>
          <p:cNvGrpSpPr/>
          <p:nvPr/>
        </p:nvGrpSpPr>
        <p:grpSpPr>
          <a:xfrm>
            <a:off x="4034702" y="3828305"/>
            <a:ext cx="387681" cy="387641"/>
            <a:chOff x="5611350" y="1561258"/>
            <a:chExt cx="397907" cy="397866"/>
          </a:xfrm>
        </p:grpSpPr>
        <p:sp>
          <p:nvSpPr>
            <p:cNvPr id="8995" name="Google Shape;8995;p7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76"/>
          <p:cNvGrpSpPr/>
          <p:nvPr/>
        </p:nvGrpSpPr>
        <p:grpSpPr>
          <a:xfrm>
            <a:off x="4553987" y="3925571"/>
            <a:ext cx="387610" cy="193109"/>
            <a:chOff x="6140660" y="1661097"/>
            <a:chExt cx="397835" cy="198202"/>
          </a:xfrm>
        </p:grpSpPr>
        <p:sp>
          <p:nvSpPr>
            <p:cNvPr id="9000" name="Google Shape;9000;p7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7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76"/>
          <p:cNvGrpSpPr/>
          <p:nvPr/>
        </p:nvGrpSpPr>
        <p:grpSpPr>
          <a:xfrm>
            <a:off x="5073202" y="3828305"/>
            <a:ext cx="387681" cy="387641"/>
            <a:chOff x="6669907" y="1561258"/>
            <a:chExt cx="397907" cy="397866"/>
          </a:xfrm>
        </p:grpSpPr>
        <p:sp>
          <p:nvSpPr>
            <p:cNvPr id="9005" name="Google Shape;9005;p7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76"/>
          <p:cNvGrpSpPr/>
          <p:nvPr/>
        </p:nvGrpSpPr>
        <p:grpSpPr>
          <a:xfrm>
            <a:off x="1958433" y="3885842"/>
            <a:ext cx="387681" cy="272572"/>
            <a:chOff x="3386036" y="1746339"/>
            <a:chExt cx="397907" cy="279762"/>
          </a:xfrm>
        </p:grpSpPr>
        <p:sp>
          <p:nvSpPr>
            <p:cNvPr id="9011" name="Google Shape;9011;p7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76"/>
          <p:cNvGrpSpPr/>
          <p:nvPr/>
        </p:nvGrpSpPr>
        <p:grpSpPr>
          <a:xfrm>
            <a:off x="2996130" y="3828288"/>
            <a:ext cx="387681" cy="387681"/>
            <a:chOff x="4417380" y="1687279"/>
            <a:chExt cx="397907" cy="397907"/>
          </a:xfrm>
        </p:grpSpPr>
        <p:sp>
          <p:nvSpPr>
            <p:cNvPr id="9014" name="Google Shape;9014;p7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76"/>
          <p:cNvGrpSpPr/>
          <p:nvPr/>
        </p:nvGrpSpPr>
        <p:grpSpPr>
          <a:xfrm>
            <a:off x="7942611" y="3308537"/>
            <a:ext cx="387661" cy="387661"/>
            <a:chOff x="2869999" y="1687279"/>
            <a:chExt cx="397887" cy="397887"/>
          </a:xfrm>
        </p:grpSpPr>
        <p:sp>
          <p:nvSpPr>
            <p:cNvPr id="9017" name="Google Shape;9017;p7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76"/>
          <p:cNvGrpSpPr/>
          <p:nvPr/>
        </p:nvGrpSpPr>
        <p:grpSpPr>
          <a:xfrm>
            <a:off x="2477718" y="3828664"/>
            <a:ext cx="386807" cy="386929"/>
            <a:chOff x="3902887" y="1687655"/>
            <a:chExt cx="397010" cy="397135"/>
          </a:xfrm>
        </p:grpSpPr>
        <p:sp>
          <p:nvSpPr>
            <p:cNvPr id="9020" name="Google Shape;9020;p7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76"/>
          <p:cNvGrpSpPr/>
          <p:nvPr/>
        </p:nvGrpSpPr>
        <p:grpSpPr>
          <a:xfrm>
            <a:off x="3515416" y="3828344"/>
            <a:ext cx="387681" cy="387681"/>
            <a:chOff x="4933458" y="1687279"/>
            <a:chExt cx="397907" cy="397907"/>
          </a:xfrm>
        </p:grpSpPr>
        <p:sp>
          <p:nvSpPr>
            <p:cNvPr id="9023" name="Google Shape;9023;p7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5" name="Google Shape;9025;p76"/>
          <p:cNvGrpSpPr/>
          <p:nvPr/>
        </p:nvGrpSpPr>
        <p:grpSpPr>
          <a:xfrm>
            <a:off x="5286246" y="3308537"/>
            <a:ext cx="387681" cy="387661"/>
            <a:chOff x="266768" y="1721375"/>
            <a:chExt cx="397907" cy="397887"/>
          </a:xfrm>
        </p:grpSpPr>
        <p:sp>
          <p:nvSpPr>
            <p:cNvPr id="9026" name="Google Shape;9026;p7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76"/>
          <p:cNvGrpSpPr/>
          <p:nvPr/>
        </p:nvGrpSpPr>
        <p:grpSpPr>
          <a:xfrm>
            <a:off x="7411672" y="3308924"/>
            <a:ext cx="387539" cy="386888"/>
            <a:chOff x="2408992" y="1722875"/>
            <a:chExt cx="397761" cy="397093"/>
          </a:xfrm>
        </p:grpSpPr>
        <p:sp>
          <p:nvSpPr>
            <p:cNvPr id="9029" name="Google Shape;9029;p7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1" name="Google Shape;9031;p76"/>
          <p:cNvGrpSpPr/>
          <p:nvPr/>
        </p:nvGrpSpPr>
        <p:grpSpPr>
          <a:xfrm>
            <a:off x="5592488" y="3828305"/>
            <a:ext cx="387641" cy="387641"/>
            <a:chOff x="7199196" y="1561258"/>
            <a:chExt cx="397866" cy="397866"/>
          </a:xfrm>
        </p:grpSpPr>
        <p:sp>
          <p:nvSpPr>
            <p:cNvPr id="9032" name="Google Shape;9032;p7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7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5" name="Google Shape;9035;p76"/>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9036" name="Google Shape;9036;p76"/>
          <p:cNvGrpSpPr/>
          <p:nvPr/>
        </p:nvGrpSpPr>
        <p:grpSpPr>
          <a:xfrm>
            <a:off x="6348367" y="3308537"/>
            <a:ext cx="387661" cy="387661"/>
            <a:chOff x="1379798" y="1723250"/>
            <a:chExt cx="397887" cy="397887"/>
          </a:xfrm>
        </p:grpSpPr>
        <p:sp>
          <p:nvSpPr>
            <p:cNvPr id="9037" name="Google Shape;9037;p7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7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7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76"/>
          <p:cNvGrpSpPr/>
          <p:nvPr/>
        </p:nvGrpSpPr>
        <p:grpSpPr>
          <a:xfrm>
            <a:off x="5817327" y="3308537"/>
            <a:ext cx="387641" cy="387661"/>
            <a:chOff x="864491" y="1723250"/>
            <a:chExt cx="397866" cy="397887"/>
          </a:xfrm>
        </p:grpSpPr>
        <p:sp>
          <p:nvSpPr>
            <p:cNvPr id="9042" name="Google Shape;9042;p7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7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5" name="Google Shape;9045;p7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6" name="Google Shape;9046;p76"/>
          <p:cNvGrpSpPr/>
          <p:nvPr/>
        </p:nvGrpSpPr>
        <p:grpSpPr>
          <a:xfrm>
            <a:off x="6584154" y="3827060"/>
            <a:ext cx="388966" cy="388966"/>
            <a:chOff x="1190625" y="238125"/>
            <a:chExt cx="5235075" cy="5235075"/>
          </a:xfrm>
        </p:grpSpPr>
        <p:sp>
          <p:nvSpPr>
            <p:cNvPr id="9047" name="Google Shape;9047;p7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52"/>
        <p:cNvGrpSpPr/>
        <p:nvPr/>
      </p:nvGrpSpPr>
      <p:grpSpPr>
        <a:xfrm>
          <a:off x="0" y="0"/>
          <a:ext cx="0" cy="0"/>
          <a:chOff x="0" y="0"/>
          <a:chExt cx="0" cy="0"/>
        </a:xfrm>
      </p:grpSpPr>
      <p:pic>
        <p:nvPicPr>
          <p:cNvPr id="9053" name="Google Shape;9053;p7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4F5D4B8-54F1-29E1-999F-342F2D76463E}"/>
              </a:ext>
            </a:extLst>
          </p:cNvPr>
          <p:cNvGraphicFramePr>
            <a:graphicFrameLocks noChangeAspect="1"/>
          </p:cNvGraphicFramePr>
          <p:nvPr>
            <p:custDataLst>
              <p:tags r:id="rId1"/>
            </p:custDataLst>
            <p:extLst>
              <p:ext uri="{D42A27DB-BD31-4B8C-83A1-F6EECF244321}">
                <p14:modId xmlns:p14="http://schemas.microsoft.com/office/powerpoint/2010/main" val="24941416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6" progId="TCLayout.ActiveDocument.1">
                  <p:embed/>
                </p:oleObj>
              </mc:Choice>
              <mc:Fallback>
                <p:oleObj name="think-cell Slide" r:id="rId3" imgW="426" imgH="426" progId="TCLayout.ActiveDocument.1">
                  <p:embed/>
                  <p:pic>
                    <p:nvPicPr>
                      <p:cNvPr id="4" name="think-cell data - do not delete" hidden="1">
                        <a:extLst>
                          <a:ext uri="{FF2B5EF4-FFF2-40B4-BE49-F238E27FC236}">
                            <a16:creationId xmlns:a16="http://schemas.microsoft.com/office/drawing/2014/main" id="{54F5D4B8-54F1-29E1-999F-342F2D7646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1EC67F3-AEB0-7259-757F-D4FFE1D4C793}"/>
              </a:ext>
            </a:extLst>
          </p:cNvPr>
          <p:cNvSpPr>
            <a:spLocks noGrp="1"/>
          </p:cNvSpPr>
          <p:nvPr>
            <p:ph type="title"/>
          </p:nvPr>
        </p:nvSpPr>
        <p:spPr/>
        <p:txBody>
          <a:bodyPr vert="horz"/>
          <a:lstStyle/>
          <a:p>
            <a:r>
              <a:rPr lang="en-GB" dirty="0"/>
              <a:t>Log Reg (Anna) </a:t>
            </a:r>
          </a:p>
        </p:txBody>
      </p:sp>
    </p:spTree>
    <p:extLst>
      <p:ext uri="{BB962C8B-B14F-4D97-AF65-F5344CB8AC3E}">
        <p14:creationId xmlns:p14="http://schemas.microsoft.com/office/powerpoint/2010/main" val="3838021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2589276-8293-4A0D-2689-694595E60939}"/>
              </a:ext>
            </a:extLst>
          </p:cNvPr>
          <p:cNvGraphicFramePr>
            <a:graphicFrameLocks noChangeAspect="1"/>
          </p:cNvGraphicFramePr>
          <p:nvPr>
            <p:custDataLst>
              <p:tags r:id="rId1"/>
            </p:custDataLst>
            <p:extLst>
              <p:ext uri="{D42A27DB-BD31-4B8C-83A1-F6EECF244321}">
                <p14:modId xmlns:p14="http://schemas.microsoft.com/office/powerpoint/2010/main" val="3408866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6" progId="TCLayout.ActiveDocument.1">
                  <p:embed/>
                </p:oleObj>
              </mc:Choice>
              <mc:Fallback>
                <p:oleObj name="think-cell Slide" r:id="rId3" imgW="426" imgH="426" progId="TCLayout.ActiveDocument.1">
                  <p:embed/>
                  <p:pic>
                    <p:nvPicPr>
                      <p:cNvPr id="4" name="think-cell data - do not delete" hidden="1">
                        <a:extLst>
                          <a:ext uri="{FF2B5EF4-FFF2-40B4-BE49-F238E27FC236}">
                            <a16:creationId xmlns:a16="http://schemas.microsoft.com/office/drawing/2014/main" id="{12589276-8293-4A0D-2689-694595E6093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CF3210B-DDCC-EC73-D0C4-4BA4CEE76BC4}"/>
              </a:ext>
            </a:extLst>
          </p:cNvPr>
          <p:cNvSpPr>
            <a:spLocks noGrp="1"/>
          </p:cNvSpPr>
          <p:nvPr>
            <p:ph type="title"/>
          </p:nvPr>
        </p:nvSpPr>
        <p:spPr/>
        <p:txBody>
          <a:bodyPr vert="horz"/>
          <a:lstStyle/>
          <a:p>
            <a:r>
              <a:rPr lang="en-GB" dirty="0"/>
              <a:t>Tree (Moritz) </a:t>
            </a:r>
          </a:p>
        </p:txBody>
      </p:sp>
    </p:spTree>
    <p:extLst>
      <p:ext uri="{BB962C8B-B14F-4D97-AF65-F5344CB8AC3E}">
        <p14:creationId xmlns:p14="http://schemas.microsoft.com/office/powerpoint/2010/main" val="2467432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9322D95-FBFC-9442-E7AE-26EAD74D5560}"/>
              </a:ext>
            </a:extLst>
          </p:cNvPr>
          <p:cNvGraphicFramePr>
            <a:graphicFrameLocks noChangeAspect="1"/>
          </p:cNvGraphicFramePr>
          <p:nvPr>
            <p:custDataLst>
              <p:tags r:id="rId1"/>
            </p:custDataLst>
            <p:extLst>
              <p:ext uri="{D42A27DB-BD31-4B8C-83A1-F6EECF244321}">
                <p14:modId xmlns:p14="http://schemas.microsoft.com/office/powerpoint/2010/main" val="19897482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6" progId="TCLayout.ActiveDocument.1">
                  <p:embed/>
                </p:oleObj>
              </mc:Choice>
              <mc:Fallback>
                <p:oleObj name="think-cell Slide" r:id="rId3" imgW="426" imgH="426" progId="TCLayout.ActiveDocument.1">
                  <p:embed/>
                  <p:pic>
                    <p:nvPicPr>
                      <p:cNvPr id="4" name="think-cell data - do not delete" hidden="1">
                        <a:extLst>
                          <a:ext uri="{FF2B5EF4-FFF2-40B4-BE49-F238E27FC236}">
                            <a16:creationId xmlns:a16="http://schemas.microsoft.com/office/drawing/2014/main" id="{59322D95-FBFC-9442-E7AE-26EAD74D556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BC57DA4-3C07-D3EC-D148-564527B3E364}"/>
              </a:ext>
            </a:extLst>
          </p:cNvPr>
          <p:cNvSpPr>
            <a:spLocks noGrp="1"/>
          </p:cNvSpPr>
          <p:nvPr>
            <p:ph type="title"/>
          </p:nvPr>
        </p:nvSpPr>
        <p:spPr/>
        <p:txBody>
          <a:bodyPr vert="horz"/>
          <a:lstStyle/>
          <a:p>
            <a:r>
              <a:rPr lang="en-GB" dirty="0"/>
              <a:t>Forest Cluster (Christian) </a:t>
            </a:r>
            <a:endParaRPr lang="en-AT" dirty="0"/>
          </a:p>
        </p:txBody>
      </p:sp>
    </p:spTree>
    <p:extLst>
      <p:ext uri="{BB962C8B-B14F-4D97-AF65-F5344CB8AC3E}">
        <p14:creationId xmlns:p14="http://schemas.microsoft.com/office/powerpoint/2010/main" val="1954829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85DDB21-EE27-1E92-52DD-539E8D2DAA1C}"/>
              </a:ext>
            </a:extLst>
          </p:cNvPr>
          <p:cNvGraphicFramePr>
            <a:graphicFrameLocks noChangeAspect="1"/>
          </p:cNvGraphicFramePr>
          <p:nvPr>
            <p:custDataLst>
              <p:tags r:id="rId1"/>
            </p:custDataLst>
            <p:extLst>
              <p:ext uri="{D42A27DB-BD31-4B8C-83A1-F6EECF244321}">
                <p14:modId xmlns:p14="http://schemas.microsoft.com/office/powerpoint/2010/main" val="28154865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6" progId="TCLayout.ActiveDocument.1">
                  <p:embed/>
                </p:oleObj>
              </mc:Choice>
              <mc:Fallback>
                <p:oleObj name="think-cell Slide" r:id="rId3" imgW="426" imgH="426" progId="TCLayout.ActiveDocument.1">
                  <p:embed/>
                  <p:pic>
                    <p:nvPicPr>
                      <p:cNvPr id="4" name="think-cell data - do not delete" hidden="1">
                        <a:extLst>
                          <a:ext uri="{FF2B5EF4-FFF2-40B4-BE49-F238E27FC236}">
                            <a16:creationId xmlns:a16="http://schemas.microsoft.com/office/drawing/2014/main" id="{885DDB21-EE27-1E92-52DD-539E8D2DAA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1EC67F3-AEB0-7259-757F-D4FFE1D4C793}"/>
              </a:ext>
            </a:extLst>
          </p:cNvPr>
          <p:cNvSpPr>
            <a:spLocks noGrp="1"/>
          </p:cNvSpPr>
          <p:nvPr>
            <p:ph type="title"/>
          </p:nvPr>
        </p:nvSpPr>
        <p:spPr/>
        <p:txBody>
          <a:bodyPr vert="horz"/>
          <a:lstStyle/>
          <a:p>
            <a:r>
              <a:rPr lang="en-GB" dirty="0"/>
              <a:t>WRAP UP </a:t>
            </a:r>
          </a:p>
        </p:txBody>
      </p:sp>
    </p:spTree>
    <p:extLst>
      <p:ext uri="{BB962C8B-B14F-4D97-AF65-F5344CB8AC3E}">
        <p14:creationId xmlns:p14="http://schemas.microsoft.com/office/powerpoint/2010/main" val="12170626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Racing training school center by Slidesgo">
  <a:themeElements>
    <a:clrScheme name="Simple Light">
      <a:dk1>
        <a:srgbClr val="000000"/>
      </a:dk1>
      <a:lt1>
        <a:srgbClr val="FFFFFF"/>
      </a:lt1>
      <a:dk2>
        <a:srgbClr val="CCCCCC"/>
      </a:dk2>
      <a:lt2>
        <a:srgbClr val="1E1E1E"/>
      </a:lt2>
      <a:accent1>
        <a:srgbClr val="DC2525"/>
      </a:accent1>
      <a:accent2>
        <a:srgbClr val="FFA700"/>
      </a:accent2>
      <a:accent3>
        <a:srgbClr val="3A8BA0"/>
      </a:accent3>
      <a:accent4>
        <a:srgbClr val="93C47D"/>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CCCCCC"/>
      </a:dk2>
      <a:lt2>
        <a:srgbClr val="1E1E1E"/>
      </a:lt2>
      <a:accent1>
        <a:srgbClr val="DC2525"/>
      </a:accent1>
      <a:accent2>
        <a:srgbClr val="FFA700"/>
      </a:accent2>
      <a:accent3>
        <a:srgbClr val="3A8BA0"/>
      </a:accent3>
      <a:accent4>
        <a:srgbClr val="93C47D"/>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2162</Words>
  <Application>Microsoft Office PowerPoint</Application>
  <PresentationFormat>On-screen Show (16:9)</PresentationFormat>
  <Paragraphs>371</Paragraphs>
  <Slides>53</Slides>
  <Notes>46</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53</vt:i4>
      </vt:variant>
    </vt:vector>
  </HeadingPairs>
  <TitlesOfParts>
    <vt:vector size="69" baseType="lpstr">
      <vt:lpstr>Amatic SC</vt:lpstr>
      <vt:lpstr>Proxima Nova Semibold</vt:lpstr>
      <vt:lpstr>Lato</vt:lpstr>
      <vt:lpstr>Roboto Medium</vt:lpstr>
      <vt:lpstr>Georgia</vt:lpstr>
      <vt:lpstr>Krona One</vt:lpstr>
      <vt:lpstr>Proxima Nova</vt:lpstr>
      <vt:lpstr>Anaheim</vt:lpstr>
      <vt:lpstr>Arial</vt:lpstr>
      <vt:lpstr>Jost Medium</vt:lpstr>
      <vt:lpstr>Calibri</vt:lpstr>
      <vt:lpstr>Jost</vt:lpstr>
      <vt:lpstr>Racing training school center by Slidesgo</vt:lpstr>
      <vt:lpstr>Slidesgo Final Pages</vt:lpstr>
      <vt:lpstr>Slidesgo Final Pages</vt:lpstr>
      <vt:lpstr>think-cell Slide</vt:lpstr>
      <vt:lpstr>Data</vt:lpstr>
      <vt:lpstr>TABLE OF CONTENTS</vt:lpstr>
      <vt:lpstr>Optional: Motivation (Moritz) </vt:lpstr>
      <vt:lpstr>DATA (Bolormaa) </vt:lpstr>
      <vt:lpstr>Lin Reg (Wiktor)</vt:lpstr>
      <vt:lpstr>Log Reg (Anna) </vt:lpstr>
      <vt:lpstr>Tree (Moritz) </vt:lpstr>
      <vt:lpstr>Forest Cluster (Christian) </vt:lpstr>
      <vt:lpstr>WRAP UP </vt:lpstr>
      <vt:lpstr>CONTENTS OF THIS TEMPLATE</vt:lpstr>
      <vt:lpstr>—SOMEONE FAMOUS</vt:lpstr>
      <vt:lpstr>OUR TEACHING METHOD</vt:lpstr>
      <vt:lpstr>INTRODUCTION</vt:lpstr>
      <vt:lpstr>SPECIAL REMINDERS</vt:lpstr>
      <vt:lpstr>150,000</vt:lpstr>
      <vt:lpstr>A PICTURE ALWAYS REINFORCES  THE CONCEPT</vt:lpstr>
      <vt:lpstr>OUR MISSION AND VISION</vt:lpstr>
      <vt:lpstr>WHAT SETS US APART?</vt:lpstr>
      <vt:lpstr>OUR VALUES</vt:lpstr>
      <vt:lpstr>OUR ACADEMIC AREAS</vt:lpstr>
      <vt:lpstr>OUR SUCCESS</vt:lpstr>
      <vt:lpstr>OUR TEACHING METHOD</vt:lpstr>
      <vt:lpstr>STATISTICS</vt:lpstr>
      <vt:lpstr>PowerPoint Presentation</vt:lpstr>
      <vt:lpstr>STUDENT PROGRESS</vt:lpstr>
      <vt:lpstr>OUR GOALS</vt:lpstr>
      <vt:lpstr>AWESOME WORDS</vt:lpstr>
      <vt:lpstr>OUR BEST COMPETITIONS</vt:lpstr>
      <vt:lpstr>THE CURRICULUM</vt:lpstr>
      <vt:lpstr>ENROLLMENT PROCESS</vt:lpstr>
      <vt:lpstr>OUR TEACHERS</vt:lpstr>
      <vt:lpstr>DESKTOP SOFTWARE</vt:lpstr>
      <vt:lpstr>THANKS</vt:lpstr>
      <vt:lpstr>ALTERNATIVE RESOURCES</vt:lpstr>
      <vt:lpstr> 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c:title>
  <dc:creator>Moritz Baldauf</dc:creator>
  <cp:lastModifiedBy>Moritz Baldauf</cp:lastModifiedBy>
  <cp:revision>1</cp:revision>
  <dcterms:modified xsi:type="dcterms:W3CDTF">2024-04-21T18:12:16Z</dcterms:modified>
</cp:coreProperties>
</file>